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handoutMasterIdLst>
    <p:handoutMasterId r:id="rId21"/>
  </p:handoutMasterIdLst>
  <p:sldIdLst>
    <p:sldId id="556" r:id="rId2"/>
    <p:sldId id="4584" r:id="rId3"/>
    <p:sldId id="4586" r:id="rId4"/>
    <p:sldId id="4588" r:id="rId5"/>
    <p:sldId id="4589" r:id="rId6"/>
    <p:sldId id="4591" r:id="rId7"/>
    <p:sldId id="4592" r:id="rId8"/>
    <p:sldId id="4593" r:id="rId9"/>
    <p:sldId id="4596" r:id="rId10"/>
    <p:sldId id="4601" r:id="rId11"/>
    <p:sldId id="4599" r:id="rId12"/>
    <p:sldId id="4595" r:id="rId13"/>
    <p:sldId id="4598" r:id="rId14"/>
    <p:sldId id="4602" r:id="rId15"/>
    <p:sldId id="4604" r:id="rId16"/>
    <p:sldId id="4608" r:id="rId17"/>
    <p:sldId id="4607" r:id="rId18"/>
    <p:sldId id="4603" r:id="rId19"/>
  </p:sldIdLst>
  <p:sldSz cx="12192000" cy="6858000"/>
  <p:notesSz cx="7099300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D14C79C-6EEF-445D-9981-26025AB38542}">
          <p14:sldIdLst>
            <p14:sldId id="556"/>
            <p14:sldId id="4584"/>
            <p14:sldId id="4586"/>
            <p14:sldId id="4588"/>
            <p14:sldId id="4589"/>
            <p14:sldId id="4591"/>
            <p14:sldId id="4592"/>
            <p14:sldId id="4593"/>
            <p14:sldId id="4596"/>
            <p14:sldId id="4601"/>
            <p14:sldId id="4599"/>
            <p14:sldId id="4595"/>
            <p14:sldId id="4598"/>
            <p14:sldId id="4602"/>
            <p14:sldId id="4604"/>
            <p14:sldId id="4608"/>
            <p14:sldId id="4607"/>
            <p14:sldId id="46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40FF"/>
    <a:srgbClr val="FFF9D2"/>
    <a:srgbClr val="FFFF00"/>
    <a:srgbClr val="FEEBDA"/>
    <a:srgbClr val="02FFFF"/>
    <a:srgbClr val="E83E29"/>
    <a:srgbClr val="FFFFC9"/>
    <a:srgbClr val="343943"/>
    <a:srgbClr val="002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7" autoAdjust="0"/>
    <p:restoredTop sz="95322" autoAdjust="0"/>
  </p:normalViewPr>
  <p:slideViewPr>
    <p:cSldViewPr snapToGrid="0">
      <p:cViewPr varScale="1">
        <p:scale>
          <a:sx n="100" d="100"/>
          <a:sy n="100" d="100"/>
        </p:scale>
        <p:origin x="84" y="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97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434"/>
    </p:cViewPr>
  </p:sorterViewPr>
  <p:notesViewPr>
    <p:cSldViewPr snapToGrid="0">
      <p:cViewPr varScale="1">
        <p:scale>
          <a:sx n="73" d="100"/>
          <a:sy n="73" d="100"/>
        </p:scale>
        <p:origin x="-4050" y="-10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139" y="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30C4C-CFD7-4334-A070-1D954087ED3E}" type="datetimeFigureOut">
              <a:rPr lang="zh-TW" altLang="en-US" smtClean="0"/>
              <a:t>2024/11/15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72185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139" y="972185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0A43D-EBBE-44CC-8C79-422C90DAB5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884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3510"/>
          </a:xfrm>
          <a:prstGeom prst="rect">
            <a:avLst/>
          </a:prstGeom>
        </p:spPr>
        <p:txBody>
          <a:bodyPr vert="horz" lIns="99034" tIns="49518" rIns="99034" bIns="49518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3510"/>
          </a:xfrm>
          <a:prstGeom prst="rect">
            <a:avLst/>
          </a:prstGeom>
        </p:spPr>
        <p:txBody>
          <a:bodyPr vert="horz" lIns="99034" tIns="49518" rIns="99034" bIns="49518" rtlCol="0"/>
          <a:lstStyle>
            <a:lvl1pPr algn="r">
              <a:defRPr sz="1200"/>
            </a:lvl1pPr>
          </a:lstStyle>
          <a:p>
            <a:fld id="{C67A7CC5-72A1-4779-8DDB-591B84AA272D}" type="datetimeFigureOut">
              <a:rPr lang="zh-TW" altLang="en-US" smtClean="0"/>
              <a:pPr/>
              <a:t>2024/11/15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4" tIns="49518" rIns="99034" bIns="4951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1" y="4925410"/>
            <a:ext cx="5679440" cy="4029878"/>
          </a:xfrm>
          <a:prstGeom prst="rect">
            <a:avLst/>
          </a:prstGeom>
        </p:spPr>
        <p:txBody>
          <a:bodyPr vert="horz" lIns="99034" tIns="49518" rIns="99034" bIns="49518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3508"/>
          </a:xfrm>
          <a:prstGeom prst="rect">
            <a:avLst/>
          </a:prstGeom>
        </p:spPr>
        <p:txBody>
          <a:bodyPr vert="horz" lIns="99034" tIns="49518" rIns="99034" bIns="49518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3508"/>
          </a:xfrm>
          <a:prstGeom prst="rect">
            <a:avLst/>
          </a:prstGeom>
        </p:spPr>
        <p:txBody>
          <a:bodyPr vert="horz" lIns="99034" tIns="49518" rIns="99034" bIns="49518" rtlCol="0" anchor="b"/>
          <a:lstStyle>
            <a:lvl1pPr algn="r">
              <a:defRPr sz="1200"/>
            </a:lvl1pPr>
          </a:lstStyle>
          <a:p>
            <a:fld id="{0CF272F0-5E72-4C1F-A783-DA6A92D0F0D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486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37275" cy="3452813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272F0-5E72-4C1F-A783-DA6A92D0F0DA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162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4"/>
          <p:cNvSpPr txBox="1"/>
          <p:nvPr userDrawn="1"/>
        </p:nvSpPr>
        <p:spPr>
          <a:xfrm>
            <a:off x="2045547" y="3626959"/>
            <a:ext cx="797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aseline="0" dirty="0"/>
              <a:t> </a:t>
            </a:r>
            <a:endParaRPr lang="en-US" altLang="zh-TW" sz="1800" dirty="0"/>
          </a:p>
        </p:txBody>
      </p:sp>
      <p:sp>
        <p:nvSpPr>
          <p:cNvPr id="19" name="標題 1"/>
          <p:cNvSpPr txBox="1">
            <a:spLocks/>
          </p:cNvSpPr>
          <p:nvPr userDrawn="1"/>
        </p:nvSpPr>
        <p:spPr>
          <a:xfrm>
            <a:off x="914400" y="2490780"/>
            <a:ext cx="10363200" cy="110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 prstMaterial="flat">
              <a:bevelT w="25400" h="25400"/>
              <a:contourClr>
                <a:schemeClr val="tx1">
                  <a:lumMod val="50000"/>
                  <a:lumOff val="5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 cap="none" spc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b="0" dirty="0"/>
              <a:t>  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59A48C-4364-B54F-9950-AA6518931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4" t="9923" r="26563" b="33366"/>
          <a:stretch/>
        </p:blipFill>
        <p:spPr>
          <a:xfrm>
            <a:off x="10651094" y="208703"/>
            <a:ext cx="1253011" cy="1243223"/>
          </a:xfrm>
          <a:prstGeom prst="rect">
            <a:avLst/>
          </a:prstGeom>
        </p:spPr>
      </p:pic>
      <p:pic>
        <p:nvPicPr>
          <p:cNvPr id="1030" name="Picture 6" descr="gray road with grass on side">
            <a:extLst>
              <a:ext uri="{FF2B5EF4-FFF2-40B4-BE49-F238E27FC236}">
                <a16:creationId xmlns:a16="http://schemas.microsoft.com/office/drawing/2014/main" id="{B640B62C-9391-4949-AEAA-A7B4050D28B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9" b="33334"/>
          <a:stretch/>
        </p:blipFill>
        <p:spPr bwMode="auto">
          <a:xfrm flipH="1">
            <a:off x="-6000" y="1588955"/>
            <a:ext cx="12204000" cy="418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0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9363" y="116632"/>
            <a:ext cx="10178215" cy="868346"/>
          </a:xfrm>
        </p:spPr>
        <p:txBody>
          <a:bodyPr>
            <a:normAutofit/>
          </a:bodyPr>
          <a:lstStyle>
            <a:lvl1pPr>
              <a:defRPr sz="3200">
                <a:latin typeface="+mn-lt"/>
                <a:ea typeface="Kaiti SC" panose="02010600040101010101" pitchFamily="2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5040560"/>
          </a:xfrm>
        </p:spPr>
        <p:txBody>
          <a:bodyPr/>
          <a:lstStyle>
            <a:lvl1pPr>
              <a:lnSpc>
                <a:spcPct val="150000"/>
              </a:lnSpc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1pPr>
            <a:lvl2pPr>
              <a:lnSpc>
                <a:spcPct val="150000"/>
              </a:lnSpc>
              <a:defRPr sz="2000">
                <a:solidFill>
                  <a:srgbClr val="0066CC"/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2pPr>
            <a:lvl3pPr>
              <a:lnSpc>
                <a:spcPct val="150000"/>
              </a:lnSpc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3pPr>
            <a:lvl4pPr>
              <a:lnSpc>
                <a:spcPct val="150000"/>
              </a:lnSpc>
              <a:defRPr sz="1800">
                <a:solidFill>
                  <a:srgbClr val="0066CC"/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4pPr>
            <a:lvl5pPr>
              <a:lnSpc>
                <a:spcPct val="150000"/>
              </a:lnSpc>
              <a:defRPr sz="18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19363" y="6356258"/>
            <a:ext cx="2844800" cy="365125"/>
          </a:xfrm>
        </p:spPr>
        <p:txBody>
          <a:bodyPr/>
          <a:lstStyle/>
          <a:p>
            <a:fld id="{91F30F0A-7D94-412A-8766-DFF6ECBFE3DA}" type="datetime1">
              <a:rPr lang="zh-TW" altLang="en-US" smtClean="0"/>
              <a:pPr/>
              <a:t>2024/11/15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D7EAA7D9-1BE8-400E-A168-6229CD93A5F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A9417D-ACF1-7941-988F-1F672673C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8" t="11489" r="26761" b="30120"/>
          <a:stretch/>
        </p:blipFill>
        <p:spPr>
          <a:xfrm>
            <a:off x="10797578" y="152174"/>
            <a:ext cx="822961" cy="80481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C125812-7E9C-2740-AF02-56D821F09595}"/>
              </a:ext>
            </a:extLst>
          </p:cNvPr>
          <p:cNvSpPr/>
          <p:nvPr userDrawn="1"/>
        </p:nvSpPr>
        <p:spPr>
          <a:xfrm>
            <a:off x="591940" y="969485"/>
            <a:ext cx="10980000" cy="72000"/>
          </a:xfrm>
          <a:prstGeom prst="rect">
            <a:avLst/>
          </a:prstGeom>
          <a:gradFill>
            <a:gsLst>
              <a:gs pos="0">
                <a:srgbClr val="343943"/>
              </a:gs>
              <a:gs pos="100000">
                <a:srgbClr val="FFF9D2"/>
              </a:gs>
            </a:gsLst>
            <a:lin ang="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68AEB8-9584-C94F-A299-09F980A39FCB}"/>
              </a:ext>
            </a:extLst>
          </p:cNvPr>
          <p:cNvSpPr/>
          <p:nvPr userDrawn="1"/>
        </p:nvSpPr>
        <p:spPr>
          <a:xfrm flipH="1">
            <a:off x="7788340" y="6277974"/>
            <a:ext cx="3783600" cy="72000"/>
          </a:xfrm>
          <a:prstGeom prst="rect">
            <a:avLst/>
          </a:prstGeom>
          <a:gradFill>
            <a:gsLst>
              <a:gs pos="0">
                <a:srgbClr val="343943"/>
              </a:gs>
              <a:gs pos="100000">
                <a:srgbClr val="FFF9D2"/>
              </a:gs>
            </a:gsLst>
            <a:lin ang="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6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251464" y="637665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3955E-E73A-4CD2-8E16-4D3C077B7866}" type="datetime1">
              <a:rPr lang="zh-TW" altLang="en-US" smtClean="0"/>
              <a:pPr/>
              <a:t>2024/11/15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D7EAA7D9-1BE8-400E-A168-6229CD93A5F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23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DejaVu Serif Condensed" panose="02060606050605020204" pitchFamily="18" charset="0"/>
          <a:ea typeface="BatangChe" panose="02030609000101010101" pitchFamily="49" charset="-127"/>
          <a:cs typeface="DejaVu Sans" panose="020B0603030804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66CC"/>
          </a:solidFill>
          <a:latin typeface="DejaVu Serif Condensed" panose="02060606050605020204" pitchFamily="18" charset="0"/>
          <a:ea typeface="BatangChe" panose="02030609000101010101" pitchFamily="49" charset="-127"/>
          <a:cs typeface="DejaVu Sans" panose="020B0603030804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ejaVu Serif Condensed" panose="02060606050605020204" pitchFamily="18" charset="0"/>
          <a:ea typeface="BatangChe" panose="02030609000101010101" pitchFamily="49" charset="-127"/>
          <a:cs typeface="DejaVu Sans" panose="020B0603030804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66CC"/>
          </a:solidFill>
          <a:latin typeface="DejaVu Serif Condensed" panose="02060606050605020204" pitchFamily="18" charset="0"/>
          <a:ea typeface="BatangChe" panose="02030609000101010101" pitchFamily="49" charset="-127"/>
          <a:cs typeface="DejaVu Sans" panose="020B0603030804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DejaVu Serif Condensed" panose="02060606050605020204" pitchFamily="18" charset="0"/>
          <a:ea typeface="BatangChe" panose="02030609000101010101" pitchFamily="49" charset="-127"/>
          <a:cs typeface="DejaVu Sans" panose="020B0603030804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TbUSXJ8M-8?feature=oembed" TargetMode="External"/><Relationship Id="rId4" Type="http://schemas.openxmlformats.org/officeDocument/2006/relationships/hyperlink" Target="https://www.youtube.com/watch?v=yTbUSXJ8M-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ol3c.com/article/1519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132454" y="4122297"/>
            <a:ext cx="672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a typeface="Microsoft JhengHei" panose="020B0604030504040204" pitchFamily="34" charset="-120"/>
              </a:rPr>
              <a:t>邱新栗、柯俊先</a:t>
            </a:r>
            <a:endParaRPr lang="en-US" altLang="zh-TW" sz="2000" b="1" dirty="0">
              <a:solidFill>
                <a:schemeClr val="bg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257331" y="1675693"/>
            <a:ext cx="11677338" cy="1954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glow" dir="tl">
                <a:rot lat="0" lon="0" rev="5400000"/>
              </a:lightRig>
            </a:scene3d>
            <a:sp3d contourW="12700" prstMaterial="flat">
              <a:contourClr>
                <a:schemeClr val="tx1">
                  <a:lumMod val="50000"/>
                  <a:lumOff val="5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 cap="none" spc="0">
                <a:ln w="1143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>
                <a:effectLst/>
                <a:latin typeface="+mn-lt"/>
                <a:ea typeface="Microsoft JhengHei" panose="020B0604030504040204" pitchFamily="34" charset="-120"/>
              </a:rPr>
              <a:t>無線通訊系統與實驗簡介</a:t>
            </a:r>
            <a:endParaRPr lang="en-US" altLang="zh-TW" sz="3600" b="0" dirty="0">
              <a:effectLst/>
              <a:latin typeface="+mn-lt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3843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0A6C0-5525-4DDE-8805-3DCE4D23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虛實整合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DB8E55-BDE5-4420-8855-76FFFF78A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用模擬器產生大量資料，預訓練</a:t>
            </a:r>
            <a:r>
              <a:rPr lang="en-US" altLang="zh-TW" dirty="0"/>
              <a:t>(pre-train)</a:t>
            </a:r>
            <a:r>
              <a:rPr lang="zh-TW" altLang="en-US" dirty="0"/>
              <a:t>母模型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用少量真實資料，微調</a:t>
            </a:r>
            <a:r>
              <a:rPr lang="en-US" altLang="zh-TW" dirty="0"/>
              <a:t>(fine-tune)</a:t>
            </a:r>
            <a:r>
              <a:rPr lang="zh-TW" altLang="en-US" dirty="0"/>
              <a:t>模型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448443-13F7-43D3-9B91-94625B00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FC46B70-ADD2-4E43-91DD-99C12F8FE094}"/>
              </a:ext>
            </a:extLst>
          </p:cNvPr>
          <p:cNvGrpSpPr/>
          <p:nvPr/>
        </p:nvGrpSpPr>
        <p:grpSpPr>
          <a:xfrm>
            <a:off x="3741048" y="1690336"/>
            <a:ext cx="3934843" cy="1923337"/>
            <a:chOff x="1082574" y="4413569"/>
            <a:chExt cx="4328327" cy="2115671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C5588EF-5200-45A7-8D9F-3ED5B7ABAA1B}"/>
                </a:ext>
              </a:extLst>
            </p:cNvPr>
            <p:cNvGrpSpPr/>
            <p:nvPr/>
          </p:nvGrpSpPr>
          <p:grpSpPr>
            <a:xfrm>
              <a:off x="1082574" y="4902145"/>
              <a:ext cx="216000" cy="1138518"/>
              <a:chOff x="1748118" y="2859741"/>
              <a:chExt cx="216000" cy="1138518"/>
            </a:xfrm>
          </p:grpSpPr>
          <p:sp>
            <p:nvSpPr>
              <p:cNvPr id="99" name="橢圓 98">
                <a:extLst>
                  <a:ext uri="{FF2B5EF4-FFF2-40B4-BE49-F238E27FC236}">
                    <a16:creationId xmlns:a16="http://schemas.microsoft.com/office/drawing/2014/main" id="{AC6B4A8F-345D-4C75-807C-9721DA812687}"/>
                  </a:ext>
                </a:extLst>
              </p:cNvPr>
              <p:cNvSpPr/>
              <p:nvPr/>
            </p:nvSpPr>
            <p:spPr>
              <a:xfrm>
                <a:off x="1748118" y="2859741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0" name="橢圓 99">
                <a:extLst>
                  <a:ext uri="{FF2B5EF4-FFF2-40B4-BE49-F238E27FC236}">
                    <a16:creationId xmlns:a16="http://schemas.microsoft.com/office/drawing/2014/main" id="{264351F6-8ACD-49D2-9E18-A3AAFD81D2D9}"/>
                  </a:ext>
                </a:extLst>
              </p:cNvPr>
              <p:cNvSpPr/>
              <p:nvPr/>
            </p:nvSpPr>
            <p:spPr>
              <a:xfrm>
                <a:off x="1748118" y="332100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01" name="橢圓 100">
                <a:extLst>
                  <a:ext uri="{FF2B5EF4-FFF2-40B4-BE49-F238E27FC236}">
                    <a16:creationId xmlns:a16="http://schemas.microsoft.com/office/drawing/2014/main" id="{D5C0E16F-B58E-46E0-AF6C-073C64839974}"/>
                  </a:ext>
                </a:extLst>
              </p:cNvPr>
              <p:cNvSpPr/>
              <p:nvPr/>
            </p:nvSpPr>
            <p:spPr>
              <a:xfrm>
                <a:off x="1748118" y="3782259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C944458-C8B2-465B-AB75-97882EC899C6}"/>
                </a:ext>
              </a:extLst>
            </p:cNvPr>
            <p:cNvGrpSpPr/>
            <p:nvPr/>
          </p:nvGrpSpPr>
          <p:grpSpPr>
            <a:xfrm>
              <a:off x="2086618" y="4413569"/>
              <a:ext cx="216000" cy="2115671"/>
              <a:chOff x="2868706" y="2682240"/>
              <a:chExt cx="216000" cy="2115671"/>
            </a:xfrm>
          </p:grpSpPr>
          <p:sp>
            <p:nvSpPr>
              <p:cNvPr id="93" name="橢圓 92">
                <a:extLst>
                  <a:ext uri="{FF2B5EF4-FFF2-40B4-BE49-F238E27FC236}">
                    <a16:creationId xmlns:a16="http://schemas.microsoft.com/office/drawing/2014/main" id="{761BA1D3-3932-46C5-918D-0EEEFBB1A678}"/>
                  </a:ext>
                </a:extLst>
              </p:cNvPr>
              <p:cNvSpPr/>
              <p:nvPr/>
            </p:nvSpPr>
            <p:spPr>
              <a:xfrm>
                <a:off x="2868706" y="268224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4" name="橢圓 93">
                <a:extLst>
                  <a:ext uri="{FF2B5EF4-FFF2-40B4-BE49-F238E27FC236}">
                    <a16:creationId xmlns:a16="http://schemas.microsoft.com/office/drawing/2014/main" id="{A08E64E3-6015-46DC-8CD2-7902BBE47859}"/>
                  </a:ext>
                </a:extLst>
              </p:cNvPr>
              <p:cNvSpPr/>
              <p:nvPr/>
            </p:nvSpPr>
            <p:spPr>
              <a:xfrm>
                <a:off x="2868706" y="3062174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5" name="橢圓 94">
                <a:extLst>
                  <a:ext uri="{FF2B5EF4-FFF2-40B4-BE49-F238E27FC236}">
                    <a16:creationId xmlns:a16="http://schemas.microsoft.com/office/drawing/2014/main" id="{EC5A9585-2B82-40B9-8FD7-C4D9269762B8}"/>
                  </a:ext>
                </a:extLst>
              </p:cNvPr>
              <p:cNvSpPr/>
              <p:nvPr/>
            </p:nvSpPr>
            <p:spPr>
              <a:xfrm>
                <a:off x="2868706" y="3822042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6" name="橢圓 95">
                <a:extLst>
                  <a:ext uri="{FF2B5EF4-FFF2-40B4-BE49-F238E27FC236}">
                    <a16:creationId xmlns:a16="http://schemas.microsoft.com/office/drawing/2014/main" id="{0BAFFAD5-825C-47F3-8F51-C5FEFA38613D}"/>
                  </a:ext>
                </a:extLst>
              </p:cNvPr>
              <p:cNvSpPr/>
              <p:nvPr/>
            </p:nvSpPr>
            <p:spPr>
              <a:xfrm>
                <a:off x="2868706" y="3442108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7" name="橢圓 96">
                <a:extLst>
                  <a:ext uri="{FF2B5EF4-FFF2-40B4-BE49-F238E27FC236}">
                    <a16:creationId xmlns:a16="http://schemas.microsoft.com/office/drawing/2014/main" id="{1E1E7C0C-46E8-4D22-8DE7-BCC7BA9DFA37}"/>
                  </a:ext>
                </a:extLst>
              </p:cNvPr>
              <p:cNvSpPr/>
              <p:nvPr/>
            </p:nvSpPr>
            <p:spPr>
              <a:xfrm>
                <a:off x="2868706" y="4201976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8" name="橢圓 97">
                <a:extLst>
                  <a:ext uri="{FF2B5EF4-FFF2-40B4-BE49-F238E27FC236}">
                    <a16:creationId xmlns:a16="http://schemas.microsoft.com/office/drawing/2014/main" id="{2507B18A-8A20-416C-A730-5BBC5BD87C71}"/>
                  </a:ext>
                </a:extLst>
              </p:cNvPr>
              <p:cNvSpPr/>
              <p:nvPr/>
            </p:nvSpPr>
            <p:spPr>
              <a:xfrm>
                <a:off x="2868706" y="4581911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7F54906-7E2B-4F4A-8163-FB58BB8449B5}"/>
                </a:ext>
              </a:extLst>
            </p:cNvPr>
            <p:cNvGrpSpPr/>
            <p:nvPr/>
          </p:nvGrpSpPr>
          <p:grpSpPr>
            <a:xfrm>
              <a:off x="3144454" y="4615275"/>
              <a:ext cx="216001" cy="1712259"/>
              <a:chOff x="3702424" y="2915323"/>
              <a:chExt cx="216001" cy="1712259"/>
            </a:xfrm>
          </p:grpSpPr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A9E86865-F190-4963-B34E-79EB6BDC7BF5}"/>
                  </a:ext>
                </a:extLst>
              </p:cNvPr>
              <p:cNvSpPr/>
              <p:nvPr/>
            </p:nvSpPr>
            <p:spPr>
              <a:xfrm>
                <a:off x="3702424" y="2915323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0" name="橢圓 89">
                <a:extLst>
                  <a:ext uri="{FF2B5EF4-FFF2-40B4-BE49-F238E27FC236}">
                    <a16:creationId xmlns:a16="http://schemas.microsoft.com/office/drawing/2014/main" id="{869B3E90-42D4-4C30-B89A-EB860C018A08}"/>
                  </a:ext>
                </a:extLst>
              </p:cNvPr>
              <p:cNvSpPr/>
              <p:nvPr/>
            </p:nvSpPr>
            <p:spPr>
              <a:xfrm>
                <a:off x="3702424" y="3414076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1CC38B0C-B814-4111-8925-1DFA9E5812D6}"/>
                  </a:ext>
                </a:extLst>
              </p:cNvPr>
              <p:cNvSpPr/>
              <p:nvPr/>
            </p:nvSpPr>
            <p:spPr>
              <a:xfrm>
                <a:off x="3702425" y="3912829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2" name="橢圓 91">
                <a:extLst>
                  <a:ext uri="{FF2B5EF4-FFF2-40B4-BE49-F238E27FC236}">
                    <a16:creationId xmlns:a16="http://schemas.microsoft.com/office/drawing/2014/main" id="{CDB6598C-39E2-4CC1-A796-480967B047F4}"/>
                  </a:ext>
                </a:extLst>
              </p:cNvPr>
              <p:cNvSpPr/>
              <p:nvPr/>
            </p:nvSpPr>
            <p:spPr>
              <a:xfrm>
                <a:off x="3702425" y="4411582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7299AA4E-9C88-4D3B-8586-4939D02BDCD1}"/>
                </a:ext>
              </a:extLst>
            </p:cNvPr>
            <p:cNvGrpSpPr/>
            <p:nvPr/>
          </p:nvGrpSpPr>
          <p:grpSpPr>
            <a:xfrm>
              <a:off x="4125675" y="4413569"/>
              <a:ext cx="216001" cy="2115671"/>
              <a:chOff x="4531244" y="2682240"/>
              <a:chExt cx="216001" cy="2115671"/>
            </a:xfrm>
          </p:grpSpPr>
          <p:sp>
            <p:nvSpPr>
              <p:cNvPr id="83" name="橢圓 82">
                <a:extLst>
                  <a:ext uri="{FF2B5EF4-FFF2-40B4-BE49-F238E27FC236}">
                    <a16:creationId xmlns:a16="http://schemas.microsoft.com/office/drawing/2014/main" id="{82B183F6-8D6C-4AC1-A2DE-7893EA38A580}"/>
                  </a:ext>
                </a:extLst>
              </p:cNvPr>
              <p:cNvSpPr/>
              <p:nvPr/>
            </p:nvSpPr>
            <p:spPr>
              <a:xfrm>
                <a:off x="4531244" y="268224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4" name="橢圓 83">
                <a:extLst>
                  <a:ext uri="{FF2B5EF4-FFF2-40B4-BE49-F238E27FC236}">
                    <a16:creationId xmlns:a16="http://schemas.microsoft.com/office/drawing/2014/main" id="{8D7371A6-3406-4989-8E4D-569FC115CA72}"/>
                  </a:ext>
                </a:extLst>
              </p:cNvPr>
              <p:cNvSpPr/>
              <p:nvPr/>
            </p:nvSpPr>
            <p:spPr>
              <a:xfrm>
                <a:off x="4531244" y="3062174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5" name="橢圓 84">
                <a:extLst>
                  <a:ext uri="{FF2B5EF4-FFF2-40B4-BE49-F238E27FC236}">
                    <a16:creationId xmlns:a16="http://schemas.microsoft.com/office/drawing/2014/main" id="{360D307A-8244-4B14-88FE-1A7C037E21A6}"/>
                  </a:ext>
                </a:extLst>
              </p:cNvPr>
              <p:cNvSpPr/>
              <p:nvPr/>
            </p:nvSpPr>
            <p:spPr>
              <a:xfrm>
                <a:off x="4531244" y="3822042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6" name="橢圓 85">
                <a:extLst>
                  <a:ext uri="{FF2B5EF4-FFF2-40B4-BE49-F238E27FC236}">
                    <a16:creationId xmlns:a16="http://schemas.microsoft.com/office/drawing/2014/main" id="{07F848CB-95A9-493A-8D6F-C8192F912015}"/>
                  </a:ext>
                </a:extLst>
              </p:cNvPr>
              <p:cNvSpPr/>
              <p:nvPr/>
            </p:nvSpPr>
            <p:spPr>
              <a:xfrm>
                <a:off x="4531245" y="3442108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7" name="橢圓 86">
                <a:extLst>
                  <a:ext uri="{FF2B5EF4-FFF2-40B4-BE49-F238E27FC236}">
                    <a16:creationId xmlns:a16="http://schemas.microsoft.com/office/drawing/2014/main" id="{B1AD6AB1-8267-4EFB-AC71-E18FF971A949}"/>
                  </a:ext>
                </a:extLst>
              </p:cNvPr>
              <p:cNvSpPr/>
              <p:nvPr/>
            </p:nvSpPr>
            <p:spPr>
              <a:xfrm>
                <a:off x="4531245" y="4201976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8" name="橢圓 87">
                <a:extLst>
                  <a:ext uri="{FF2B5EF4-FFF2-40B4-BE49-F238E27FC236}">
                    <a16:creationId xmlns:a16="http://schemas.microsoft.com/office/drawing/2014/main" id="{A2CC1ABC-C10D-47BE-82EC-FB0ADFB048D1}"/>
                  </a:ext>
                </a:extLst>
              </p:cNvPr>
              <p:cNvSpPr/>
              <p:nvPr/>
            </p:nvSpPr>
            <p:spPr>
              <a:xfrm>
                <a:off x="4531245" y="4581911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9E2FB18-7361-497B-9C63-F337DA8EB09C}"/>
                </a:ext>
              </a:extLst>
            </p:cNvPr>
            <p:cNvSpPr/>
            <p:nvPr/>
          </p:nvSpPr>
          <p:spPr>
            <a:xfrm>
              <a:off x="5194901" y="5315951"/>
              <a:ext cx="216000" cy="21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 err="1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514EB803-7F38-4634-8242-F4B99D24DE5F}"/>
                </a:ext>
              </a:extLst>
            </p:cNvPr>
            <p:cNvCxnSpPr>
              <a:stCxn id="99" idx="6"/>
              <a:endCxn id="93" idx="2"/>
            </p:cNvCxnSpPr>
            <p:nvPr/>
          </p:nvCxnSpPr>
          <p:spPr>
            <a:xfrm flipV="1">
              <a:off x="1298574" y="4521569"/>
              <a:ext cx="788044" cy="48857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1B1EAFA2-6500-4EE0-8B49-1D7300047FC8}"/>
                </a:ext>
              </a:extLst>
            </p:cNvPr>
            <p:cNvCxnSpPr>
              <a:cxnSpLocks/>
              <a:stCxn id="99" idx="6"/>
              <a:endCxn id="94" idx="2"/>
            </p:cNvCxnSpPr>
            <p:nvPr/>
          </p:nvCxnSpPr>
          <p:spPr>
            <a:xfrm flipV="1">
              <a:off x="1298574" y="4901503"/>
              <a:ext cx="788044" cy="10864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43A1F252-B8F3-468F-86CA-1B0B13602396}"/>
                </a:ext>
              </a:extLst>
            </p:cNvPr>
            <p:cNvCxnSpPr>
              <a:cxnSpLocks/>
              <a:stCxn id="92" idx="6"/>
              <a:endCxn id="83" idx="2"/>
            </p:cNvCxnSpPr>
            <p:nvPr/>
          </p:nvCxnSpPr>
          <p:spPr>
            <a:xfrm flipV="1">
              <a:off x="3360455" y="4521569"/>
              <a:ext cx="765220" cy="169796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DEF937C3-C44D-4B76-8090-25E8041F0EE8}"/>
                </a:ext>
              </a:extLst>
            </p:cNvPr>
            <p:cNvCxnSpPr>
              <a:cxnSpLocks/>
              <a:stCxn id="92" idx="6"/>
              <a:endCxn id="84" idx="2"/>
            </p:cNvCxnSpPr>
            <p:nvPr/>
          </p:nvCxnSpPr>
          <p:spPr>
            <a:xfrm flipV="1">
              <a:off x="3360455" y="4901503"/>
              <a:ext cx="765220" cy="13180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00AB398D-D7D6-4037-ABAE-109C9CBF9D93}"/>
                </a:ext>
              </a:extLst>
            </p:cNvPr>
            <p:cNvCxnSpPr>
              <a:cxnSpLocks/>
              <a:stCxn id="92" idx="6"/>
              <a:endCxn id="86" idx="2"/>
            </p:cNvCxnSpPr>
            <p:nvPr/>
          </p:nvCxnSpPr>
          <p:spPr>
            <a:xfrm flipV="1">
              <a:off x="3360455" y="5281437"/>
              <a:ext cx="765221" cy="93809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E87265D4-AEE3-485B-ACE4-6A7A4F9FBE89}"/>
                </a:ext>
              </a:extLst>
            </p:cNvPr>
            <p:cNvCxnSpPr>
              <a:cxnSpLocks/>
              <a:stCxn id="92" idx="6"/>
              <a:endCxn id="87" idx="2"/>
            </p:cNvCxnSpPr>
            <p:nvPr/>
          </p:nvCxnSpPr>
          <p:spPr>
            <a:xfrm flipV="1">
              <a:off x="3360455" y="6041305"/>
              <a:ext cx="765221" cy="17822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04C29302-64DF-49AA-A084-58269123622D}"/>
                </a:ext>
              </a:extLst>
            </p:cNvPr>
            <p:cNvCxnSpPr>
              <a:cxnSpLocks/>
              <a:stCxn id="92" idx="6"/>
              <a:endCxn id="85" idx="2"/>
            </p:cNvCxnSpPr>
            <p:nvPr/>
          </p:nvCxnSpPr>
          <p:spPr>
            <a:xfrm flipV="1">
              <a:off x="3360455" y="5661371"/>
              <a:ext cx="765220" cy="55816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0050FF59-74E9-491E-8A01-D9F4ACD57A81}"/>
                </a:ext>
              </a:extLst>
            </p:cNvPr>
            <p:cNvCxnSpPr>
              <a:cxnSpLocks/>
              <a:stCxn id="92" idx="6"/>
              <a:endCxn id="88" idx="2"/>
            </p:cNvCxnSpPr>
            <p:nvPr/>
          </p:nvCxnSpPr>
          <p:spPr>
            <a:xfrm>
              <a:off x="3360455" y="6219534"/>
              <a:ext cx="765221" cy="20170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9EED5371-E4DB-49D0-B753-C2652051D160}"/>
                </a:ext>
              </a:extLst>
            </p:cNvPr>
            <p:cNvCxnSpPr>
              <a:cxnSpLocks/>
              <a:stCxn id="83" idx="6"/>
              <a:endCxn id="10" idx="2"/>
            </p:cNvCxnSpPr>
            <p:nvPr/>
          </p:nvCxnSpPr>
          <p:spPr>
            <a:xfrm>
              <a:off x="4341675" y="4521569"/>
              <a:ext cx="853226" cy="90238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C0F72669-339B-4495-8333-AE088B479D79}"/>
                </a:ext>
              </a:extLst>
            </p:cNvPr>
            <p:cNvCxnSpPr>
              <a:cxnSpLocks/>
              <a:stCxn id="84" idx="6"/>
              <a:endCxn id="10" idx="2"/>
            </p:cNvCxnSpPr>
            <p:nvPr/>
          </p:nvCxnSpPr>
          <p:spPr>
            <a:xfrm>
              <a:off x="4341675" y="4901503"/>
              <a:ext cx="853226" cy="52244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20AAC3F8-423B-4038-96AA-993E5D6A139F}"/>
                </a:ext>
              </a:extLst>
            </p:cNvPr>
            <p:cNvCxnSpPr>
              <a:cxnSpLocks/>
              <a:stCxn id="86" idx="6"/>
              <a:endCxn id="10" idx="2"/>
            </p:cNvCxnSpPr>
            <p:nvPr/>
          </p:nvCxnSpPr>
          <p:spPr>
            <a:xfrm>
              <a:off x="4341676" y="5281437"/>
              <a:ext cx="853225" cy="14251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56E10D7C-F6CC-4766-9D88-F6341C7D5209}"/>
                </a:ext>
              </a:extLst>
            </p:cNvPr>
            <p:cNvCxnSpPr>
              <a:cxnSpLocks/>
              <a:stCxn id="85" idx="6"/>
              <a:endCxn id="10" idx="2"/>
            </p:cNvCxnSpPr>
            <p:nvPr/>
          </p:nvCxnSpPr>
          <p:spPr>
            <a:xfrm flipV="1">
              <a:off x="4341675" y="5423951"/>
              <a:ext cx="853226" cy="23742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8CBCB7EB-6950-4E46-A278-90824248094B}"/>
                </a:ext>
              </a:extLst>
            </p:cNvPr>
            <p:cNvCxnSpPr>
              <a:cxnSpLocks/>
              <a:stCxn id="87" idx="6"/>
              <a:endCxn id="10" idx="2"/>
            </p:cNvCxnSpPr>
            <p:nvPr/>
          </p:nvCxnSpPr>
          <p:spPr>
            <a:xfrm flipV="1">
              <a:off x="4341676" y="5423951"/>
              <a:ext cx="853225" cy="61735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2CDE21C8-E7CB-417C-ADA4-E430D26AE95B}"/>
                </a:ext>
              </a:extLst>
            </p:cNvPr>
            <p:cNvCxnSpPr>
              <a:cxnSpLocks/>
              <a:stCxn id="88" idx="6"/>
              <a:endCxn id="10" idx="2"/>
            </p:cNvCxnSpPr>
            <p:nvPr/>
          </p:nvCxnSpPr>
          <p:spPr>
            <a:xfrm flipV="1">
              <a:off x="4341676" y="5423951"/>
              <a:ext cx="853225" cy="99728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12FFC0F0-457A-49E2-B375-4FEF4B8FF681}"/>
                </a:ext>
              </a:extLst>
            </p:cNvPr>
            <p:cNvCxnSpPr>
              <a:cxnSpLocks/>
              <a:stCxn id="89" idx="6"/>
              <a:endCxn id="87" idx="2"/>
            </p:cNvCxnSpPr>
            <p:nvPr/>
          </p:nvCxnSpPr>
          <p:spPr>
            <a:xfrm>
              <a:off x="3360454" y="4723275"/>
              <a:ext cx="765222" cy="131803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52AA3E9D-EC7C-497D-8F88-94DF2C4D5446}"/>
                </a:ext>
              </a:extLst>
            </p:cNvPr>
            <p:cNvCxnSpPr>
              <a:cxnSpLocks/>
              <a:stCxn id="89" idx="6"/>
              <a:endCxn id="85" idx="2"/>
            </p:cNvCxnSpPr>
            <p:nvPr/>
          </p:nvCxnSpPr>
          <p:spPr>
            <a:xfrm>
              <a:off x="3360454" y="4723275"/>
              <a:ext cx="765221" cy="93809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DCEDA9A4-3A08-45CD-9366-58125B501800}"/>
                </a:ext>
              </a:extLst>
            </p:cNvPr>
            <p:cNvCxnSpPr>
              <a:cxnSpLocks/>
              <a:stCxn id="89" idx="6"/>
              <a:endCxn id="83" idx="2"/>
            </p:cNvCxnSpPr>
            <p:nvPr/>
          </p:nvCxnSpPr>
          <p:spPr>
            <a:xfrm flipV="1">
              <a:off x="3360454" y="4521569"/>
              <a:ext cx="765221" cy="20170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3CB3ADB5-B7C8-4A74-B48A-C77A8B31BCC9}"/>
                </a:ext>
              </a:extLst>
            </p:cNvPr>
            <p:cNvCxnSpPr>
              <a:cxnSpLocks/>
              <a:stCxn id="89" idx="6"/>
              <a:endCxn id="86" idx="2"/>
            </p:cNvCxnSpPr>
            <p:nvPr/>
          </p:nvCxnSpPr>
          <p:spPr>
            <a:xfrm>
              <a:off x="3360454" y="4723275"/>
              <a:ext cx="765222" cy="55816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A78531E2-92DE-49E1-B5AA-3F1BBF46D534}"/>
                </a:ext>
              </a:extLst>
            </p:cNvPr>
            <p:cNvCxnSpPr>
              <a:cxnSpLocks/>
              <a:stCxn id="89" idx="6"/>
              <a:endCxn id="88" idx="2"/>
            </p:cNvCxnSpPr>
            <p:nvPr/>
          </p:nvCxnSpPr>
          <p:spPr>
            <a:xfrm>
              <a:off x="3360454" y="4723275"/>
              <a:ext cx="765222" cy="169796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93F82D3B-EBC4-4BF3-8229-252CCCE475DE}"/>
                </a:ext>
              </a:extLst>
            </p:cNvPr>
            <p:cNvCxnSpPr>
              <a:cxnSpLocks/>
              <a:stCxn id="89" idx="6"/>
              <a:endCxn id="84" idx="2"/>
            </p:cNvCxnSpPr>
            <p:nvPr/>
          </p:nvCxnSpPr>
          <p:spPr>
            <a:xfrm>
              <a:off x="3360454" y="4723275"/>
              <a:ext cx="765221" cy="17822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7D9BE7A7-379D-4FF0-A95D-7B7263963093}"/>
                </a:ext>
              </a:extLst>
            </p:cNvPr>
            <p:cNvCxnSpPr>
              <a:cxnSpLocks/>
              <a:stCxn id="90" idx="6"/>
              <a:endCxn id="86" idx="2"/>
            </p:cNvCxnSpPr>
            <p:nvPr/>
          </p:nvCxnSpPr>
          <p:spPr>
            <a:xfrm>
              <a:off x="3360454" y="5222028"/>
              <a:ext cx="765222" cy="5940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8E07D297-9EE8-49E6-82A4-8FE49B25F0E0}"/>
                </a:ext>
              </a:extLst>
            </p:cNvPr>
            <p:cNvCxnSpPr>
              <a:cxnSpLocks/>
              <a:stCxn id="90" idx="6"/>
              <a:endCxn id="85" idx="2"/>
            </p:cNvCxnSpPr>
            <p:nvPr/>
          </p:nvCxnSpPr>
          <p:spPr>
            <a:xfrm>
              <a:off x="3360454" y="5222028"/>
              <a:ext cx="765221" cy="43934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35FDF9BF-E6D5-4C2D-A4A6-16ACC45D0332}"/>
                </a:ext>
              </a:extLst>
            </p:cNvPr>
            <p:cNvCxnSpPr>
              <a:cxnSpLocks/>
              <a:stCxn id="90" idx="6"/>
              <a:endCxn id="87" idx="2"/>
            </p:cNvCxnSpPr>
            <p:nvPr/>
          </p:nvCxnSpPr>
          <p:spPr>
            <a:xfrm>
              <a:off x="3360454" y="5222028"/>
              <a:ext cx="765222" cy="81927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1C235696-31D9-4F58-B76A-A8441649AC40}"/>
                </a:ext>
              </a:extLst>
            </p:cNvPr>
            <p:cNvCxnSpPr>
              <a:cxnSpLocks/>
              <a:stCxn id="90" idx="6"/>
              <a:endCxn id="84" idx="2"/>
            </p:cNvCxnSpPr>
            <p:nvPr/>
          </p:nvCxnSpPr>
          <p:spPr>
            <a:xfrm flipV="1">
              <a:off x="3360454" y="4901503"/>
              <a:ext cx="765221" cy="32052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4577648E-22E3-4E1A-9F4B-4F9E725E1DD4}"/>
                </a:ext>
              </a:extLst>
            </p:cNvPr>
            <p:cNvCxnSpPr>
              <a:cxnSpLocks/>
              <a:stCxn id="90" idx="6"/>
              <a:endCxn id="83" idx="2"/>
            </p:cNvCxnSpPr>
            <p:nvPr/>
          </p:nvCxnSpPr>
          <p:spPr>
            <a:xfrm flipV="1">
              <a:off x="3360454" y="4521569"/>
              <a:ext cx="765221" cy="70045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單箭頭接點 35">
              <a:extLst>
                <a:ext uri="{FF2B5EF4-FFF2-40B4-BE49-F238E27FC236}">
                  <a16:creationId xmlns:a16="http://schemas.microsoft.com/office/drawing/2014/main" id="{CE5D2413-3539-4077-9B03-EA3C3E8CA882}"/>
                </a:ext>
              </a:extLst>
            </p:cNvPr>
            <p:cNvCxnSpPr>
              <a:cxnSpLocks/>
              <a:stCxn id="90" idx="6"/>
              <a:endCxn id="88" idx="2"/>
            </p:cNvCxnSpPr>
            <p:nvPr/>
          </p:nvCxnSpPr>
          <p:spPr>
            <a:xfrm>
              <a:off x="3360454" y="5222028"/>
              <a:ext cx="765222" cy="119921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904C3DB6-A62D-49E3-A696-42DE7B1F145E}"/>
                </a:ext>
              </a:extLst>
            </p:cNvPr>
            <p:cNvCxnSpPr>
              <a:cxnSpLocks/>
              <a:stCxn id="91" idx="6"/>
              <a:endCxn id="84" idx="2"/>
            </p:cNvCxnSpPr>
            <p:nvPr/>
          </p:nvCxnSpPr>
          <p:spPr>
            <a:xfrm flipV="1">
              <a:off x="3360455" y="4901503"/>
              <a:ext cx="765220" cy="81927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CC6C2701-5B22-4768-B939-6963EBC9B460}"/>
                </a:ext>
              </a:extLst>
            </p:cNvPr>
            <p:cNvCxnSpPr>
              <a:cxnSpLocks/>
              <a:stCxn id="91" idx="6"/>
              <a:endCxn id="83" idx="2"/>
            </p:cNvCxnSpPr>
            <p:nvPr/>
          </p:nvCxnSpPr>
          <p:spPr>
            <a:xfrm flipV="1">
              <a:off x="3360455" y="4521569"/>
              <a:ext cx="765220" cy="119921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C1C33C3A-1374-44DD-8107-F767C2E84E99}"/>
                </a:ext>
              </a:extLst>
            </p:cNvPr>
            <p:cNvCxnSpPr>
              <a:cxnSpLocks/>
              <a:stCxn id="91" idx="6"/>
              <a:endCxn id="88" idx="2"/>
            </p:cNvCxnSpPr>
            <p:nvPr/>
          </p:nvCxnSpPr>
          <p:spPr>
            <a:xfrm>
              <a:off x="3360455" y="5720781"/>
              <a:ext cx="765221" cy="70045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412CF748-0915-4DF2-854D-BF9CE1C97901}"/>
                </a:ext>
              </a:extLst>
            </p:cNvPr>
            <p:cNvCxnSpPr>
              <a:cxnSpLocks/>
              <a:stCxn id="91" idx="6"/>
              <a:endCxn id="85" idx="2"/>
            </p:cNvCxnSpPr>
            <p:nvPr/>
          </p:nvCxnSpPr>
          <p:spPr>
            <a:xfrm flipV="1">
              <a:off x="3360455" y="5661371"/>
              <a:ext cx="765220" cy="5941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485C3C95-4D3E-489B-801B-F9DBF160DC67}"/>
                </a:ext>
              </a:extLst>
            </p:cNvPr>
            <p:cNvCxnSpPr>
              <a:cxnSpLocks/>
              <a:stCxn id="91" idx="6"/>
              <a:endCxn id="86" idx="2"/>
            </p:cNvCxnSpPr>
            <p:nvPr/>
          </p:nvCxnSpPr>
          <p:spPr>
            <a:xfrm flipV="1">
              <a:off x="3360455" y="5281437"/>
              <a:ext cx="765221" cy="43934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C8150CC6-CA72-4F75-8204-E81DD6C36EC3}"/>
                </a:ext>
              </a:extLst>
            </p:cNvPr>
            <p:cNvCxnSpPr>
              <a:cxnSpLocks/>
              <a:stCxn id="91" idx="6"/>
              <a:endCxn id="87" idx="2"/>
            </p:cNvCxnSpPr>
            <p:nvPr/>
          </p:nvCxnSpPr>
          <p:spPr>
            <a:xfrm>
              <a:off x="3360455" y="5720781"/>
              <a:ext cx="765221" cy="32052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C070849D-F84B-48E7-AD8A-10C7EE868226}"/>
                </a:ext>
              </a:extLst>
            </p:cNvPr>
            <p:cNvCxnSpPr>
              <a:cxnSpLocks/>
              <a:stCxn id="101" idx="6"/>
              <a:endCxn id="93" idx="2"/>
            </p:cNvCxnSpPr>
            <p:nvPr/>
          </p:nvCxnSpPr>
          <p:spPr>
            <a:xfrm flipV="1">
              <a:off x="1298574" y="4521569"/>
              <a:ext cx="788044" cy="141109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9EF4818C-0E21-40E6-9580-49A4D81E2E48}"/>
                </a:ext>
              </a:extLst>
            </p:cNvPr>
            <p:cNvCxnSpPr>
              <a:cxnSpLocks/>
              <a:stCxn id="101" idx="6"/>
              <a:endCxn id="94" idx="2"/>
            </p:cNvCxnSpPr>
            <p:nvPr/>
          </p:nvCxnSpPr>
          <p:spPr>
            <a:xfrm flipV="1">
              <a:off x="1298574" y="4901503"/>
              <a:ext cx="788044" cy="103116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2615B67F-730A-422B-860A-757240A04B53}"/>
                </a:ext>
              </a:extLst>
            </p:cNvPr>
            <p:cNvCxnSpPr>
              <a:cxnSpLocks/>
              <a:stCxn id="101" idx="6"/>
              <a:endCxn id="96" idx="2"/>
            </p:cNvCxnSpPr>
            <p:nvPr/>
          </p:nvCxnSpPr>
          <p:spPr>
            <a:xfrm flipV="1">
              <a:off x="1298574" y="5281437"/>
              <a:ext cx="788044" cy="65122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40708FDE-2834-40E8-AB4D-85848E4E2170}"/>
                </a:ext>
              </a:extLst>
            </p:cNvPr>
            <p:cNvCxnSpPr>
              <a:cxnSpLocks/>
              <a:stCxn id="101" idx="6"/>
              <a:endCxn id="97" idx="2"/>
            </p:cNvCxnSpPr>
            <p:nvPr/>
          </p:nvCxnSpPr>
          <p:spPr>
            <a:xfrm>
              <a:off x="1298574" y="5932663"/>
              <a:ext cx="788044" cy="10864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A0450CCF-4F02-4990-9D27-91F329ACAD55}"/>
                </a:ext>
              </a:extLst>
            </p:cNvPr>
            <p:cNvCxnSpPr>
              <a:cxnSpLocks/>
              <a:stCxn id="101" idx="6"/>
              <a:endCxn id="95" idx="2"/>
            </p:cNvCxnSpPr>
            <p:nvPr/>
          </p:nvCxnSpPr>
          <p:spPr>
            <a:xfrm flipV="1">
              <a:off x="1298574" y="5661371"/>
              <a:ext cx="788044" cy="27129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61E3A2EA-A2D2-4E69-B03C-A313AD4B95CB}"/>
                </a:ext>
              </a:extLst>
            </p:cNvPr>
            <p:cNvCxnSpPr>
              <a:cxnSpLocks/>
              <a:stCxn id="101" idx="6"/>
              <a:endCxn id="98" idx="2"/>
            </p:cNvCxnSpPr>
            <p:nvPr/>
          </p:nvCxnSpPr>
          <p:spPr>
            <a:xfrm>
              <a:off x="1298574" y="5932663"/>
              <a:ext cx="788044" cy="48857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0B34A490-B72F-4E71-BE2A-A661DADB02A2}"/>
                </a:ext>
              </a:extLst>
            </p:cNvPr>
            <p:cNvCxnSpPr>
              <a:cxnSpLocks/>
              <a:stCxn id="100" idx="6"/>
              <a:endCxn id="94" idx="2"/>
            </p:cNvCxnSpPr>
            <p:nvPr/>
          </p:nvCxnSpPr>
          <p:spPr>
            <a:xfrm flipV="1">
              <a:off x="1298574" y="4901503"/>
              <a:ext cx="788044" cy="56990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55D5A156-2035-4E80-9B4C-C5B3A4925030}"/>
                </a:ext>
              </a:extLst>
            </p:cNvPr>
            <p:cNvCxnSpPr>
              <a:cxnSpLocks/>
              <a:stCxn id="100" idx="6"/>
              <a:endCxn id="96" idx="2"/>
            </p:cNvCxnSpPr>
            <p:nvPr/>
          </p:nvCxnSpPr>
          <p:spPr>
            <a:xfrm flipV="1">
              <a:off x="1298574" y="5281437"/>
              <a:ext cx="788044" cy="18996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5BA32B61-067A-4FE6-8926-C7E14F4BB174}"/>
                </a:ext>
              </a:extLst>
            </p:cNvPr>
            <p:cNvCxnSpPr>
              <a:cxnSpLocks/>
              <a:stCxn id="100" idx="6"/>
              <a:endCxn id="93" idx="2"/>
            </p:cNvCxnSpPr>
            <p:nvPr/>
          </p:nvCxnSpPr>
          <p:spPr>
            <a:xfrm flipV="1">
              <a:off x="1298574" y="4521569"/>
              <a:ext cx="788044" cy="94983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2C21C9A2-C3ED-41F3-9500-2B3ECE75EE20}"/>
                </a:ext>
              </a:extLst>
            </p:cNvPr>
            <p:cNvCxnSpPr>
              <a:cxnSpLocks/>
              <a:stCxn id="100" idx="6"/>
              <a:endCxn id="97" idx="2"/>
            </p:cNvCxnSpPr>
            <p:nvPr/>
          </p:nvCxnSpPr>
          <p:spPr>
            <a:xfrm>
              <a:off x="1298574" y="5471404"/>
              <a:ext cx="788044" cy="56990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0E7976E3-C152-498C-BE20-7BB72618EE0A}"/>
                </a:ext>
              </a:extLst>
            </p:cNvPr>
            <p:cNvCxnSpPr>
              <a:cxnSpLocks/>
              <a:stCxn id="100" idx="6"/>
              <a:endCxn id="95" idx="2"/>
            </p:cNvCxnSpPr>
            <p:nvPr/>
          </p:nvCxnSpPr>
          <p:spPr>
            <a:xfrm>
              <a:off x="1298574" y="5471404"/>
              <a:ext cx="788044" cy="18996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6A10B187-C324-4957-9D44-F8957CB80D94}"/>
                </a:ext>
              </a:extLst>
            </p:cNvPr>
            <p:cNvCxnSpPr>
              <a:cxnSpLocks/>
              <a:stCxn id="100" idx="6"/>
              <a:endCxn id="98" idx="2"/>
            </p:cNvCxnSpPr>
            <p:nvPr/>
          </p:nvCxnSpPr>
          <p:spPr>
            <a:xfrm>
              <a:off x="1298574" y="5471404"/>
              <a:ext cx="788044" cy="94983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7AD710E6-DE1B-4C8F-8C50-29A82F064968}"/>
                </a:ext>
              </a:extLst>
            </p:cNvPr>
            <p:cNvCxnSpPr>
              <a:cxnSpLocks/>
              <a:stCxn id="99" idx="6"/>
              <a:endCxn id="95" idx="2"/>
            </p:cNvCxnSpPr>
            <p:nvPr/>
          </p:nvCxnSpPr>
          <p:spPr>
            <a:xfrm>
              <a:off x="1298574" y="5010145"/>
              <a:ext cx="788044" cy="65122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4716E413-AC42-4CF0-A66A-168C5A8F800E}"/>
                </a:ext>
              </a:extLst>
            </p:cNvPr>
            <p:cNvCxnSpPr>
              <a:cxnSpLocks/>
              <a:stCxn id="99" idx="6"/>
              <a:endCxn id="96" idx="2"/>
            </p:cNvCxnSpPr>
            <p:nvPr/>
          </p:nvCxnSpPr>
          <p:spPr>
            <a:xfrm>
              <a:off x="1298574" y="5010145"/>
              <a:ext cx="788044" cy="27129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12471D1D-2B67-4A5A-B8E1-8E8DBA685154}"/>
                </a:ext>
              </a:extLst>
            </p:cNvPr>
            <p:cNvCxnSpPr>
              <a:cxnSpLocks/>
              <a:stCxn id="99" idx="6"/>
              <a:endCxn id="97" idx="2"/>
            </p:cNvCxnSpPr>
            <p:nvPr/>
          </p:nvCxnSpPr>
          <p:spPr>
            <a:xfrm>
              <a:off x="1298574" y="5010145"/>
              <a:ext cx="788044" cy="103116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線單箭頭接點 57">
              <a:extLst>
                <a:ext uri="{FF2B5EF4-FFF2-40B4-BE49-F238E27FC236}">
                  <a16:creationId xmlns:a16="http://schemas.microsoft.com/office/drawing/2014/main" id="{5C6844E8-E2DE-48F6-836A-17A7E198353E}"/>
                </a:ext>
              </a:extLst>
            </p:cNvPr>
            <p:cNvCxnSpPr>
              <a:cxnSpLocks/>
              <a:stCxn id="99" idx="6"/>
              <a:endCxn id="98" idx="2"/>
            </p:cNvCxnSpPr>
            <p:nvPr/>
          </p:nvCxnSpPr>
          <p:spPr>
            <a:xfrm>
              <a:off x="1298574" y="5010145"/>
              <a:ext cx="788044" cy="141109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DC3B1F4E-1B37-4BAC-9F53-E5D6C90BF716}"/>
                </a:ext>
              </a:extLst>
            </p:cNvPr>
            <p:cNvCxnSpPr>
              <a:cxnSpLocks/>
              <a:stCxn id="97" idx="6"/>
              <a:endCxn id="90" idx="2"/>
            </p:cNvCxnSpPr>
            <p:nvPr/>
          </p:nvCxnSpPr>
          <p:spPr>
            <a:xfrm flipV="1">
              <a:off x="2302618" y="5222028"/>
              <a:ext cx="841836" cy="81927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9E4AF920-E54F-48B5-BBF8-7CB4D324AFA5}"/>
                </a:ext>
              </a:extLst>
            </p:cNvPr>
            <p:cNvCxnSpPr>
              <a:cxnSpLocks/>
              <a:stCxn id="95" idx="6"/>
              <a:endCxn id="89" idx="2"/>
            </p:cNvCxnSpPr>
            <p:nvPr/>
          </p:nvCxnSpPr>
          <p:spPr>
            <a:xfrm flipV="1">
              <a:off x="2302618" y="4723275"/>
              <a:ext cx="841836" cy="93809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FB3D2E1B-56B5-4A37-B2EC-8190E3F9F021}"/>
                </a:ext>
              </a:extLst>
            </p:cNvPr>
            <p:cNvCxnSpPr>
              <a:cxnSpLocks/>
              <a:stCxn id="95" idx="6"/>
              <a:endCxn id="90" idx="2"/>
            </p:cNvCxnSpPr>
            <p:nvPr/>
          </p:nvCxnSpPr>
          <p:spPr>
            <a:xfrm flipV="1">
              <a:off x="2302618" y="5222028"/>
              <a:ext cx="841836" cy="43934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8FC71793-1270-4781-BDAF-920D7D5161BA}"/>
                </a:ext>
              </a:extLst>
            </p:cNvPr>
            <p:cNvCxnSpPr>
              <a:cxnSpLocks/>
              <a:stCxn id="95" idx="6"/>
              <a:endCxn id="91" idx="2"/>
            </p:cNvCxnSpPr>
            <p:nvPr/>
          </p:nvCxnSpPr>
          <p:spPr>
            <a:xfrm>
              <a:off x="2302618" y="5661371"/>
              <a:ext cx="841837" cy="5941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13E80B99-B527-43A0-81F3-8CC05B856E9B}"/>
                </a:ext>
              </a:extLst>
            </p:cNvPr>
            <p:cNvCxnSpPr>
              <a:cxnSpLocks/>
              <a:stCxn id="97" idx="6"/>
              <a:endCxn id="91" idx="2"/>
            </p:cNvCxnSpPr>
            <p:nvPr/>
          </p:nvCxnSpPr>
          <p:spPr>
            <a:xfrm flipV="1">
              <a:off x="2302618" y="5720781"/>
              <a:ext cx="841837" cy="32052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E577695D-7476-497B-A981-D72572A844E9}"/>
                </a:ext>
              </a:extLst>
            </p:cNvPr>
            <p:cNvCxnSpPr>
              <a:cxnSpLocks/>
              <a:stCxn id="96" idx="6"/>
              <a:endCxn id="92" idx="2"/>
            </p:cNvCxnSpPr>
            <p:nvPr/>
          </p:nvCxnSpPr>
          <p:spPr>
            <a:xfrm>
              <a:off x="2302618" y="5281437"/>
              <a:ext cx="841837" cy="93809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BBCC9A2B-1E14-4514-A611-A04C8725D521}"/>
                </a:ext>
              </a:extLst>
            </p:cNvPr>
            <p:cNvCxnSpPr>
              <a:cxnSpLocks/>
              <a:stCxn id="98" idx="6"/>
              <a:endCxn id="91" idx="2"/>
            </p:cNvCxnSpPr>
            <p:nvPr/>
          </p:nvCxnSpPr>
          <p:spPr>
            <a:xfrm flipV="1">
              <a:off x="2302618" y="5720781"/>
              <a:ext cx="841837" cy="70045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B2F71C4-7C89-49E4-8DB9-9A973B92FE01}"/>
                </a:ext>
              </a:extLst>
            </p:cNvPr>
            <p:cNvCxnSpPr>
              <a:cxnSpLocks/>
              <a:stCxn id="98" idx="6"/>
              <a:endCxn id="92" idx="2"/>
            </p:cNvCxnSpPr>
            <p:nvPr/>
          </p:nvCxnSpPr>
          <p:spPr>
            <a:xfrm flipV="1">
              <a:off x="2302618" y="6219534"/>
              <a:ext cx="841837" cy="20170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8096DF69-929F-484A-8D5B-040D82DA888E}"/>
                </a:ext>
              </a:extLst>
            </p:cNvPr>
            <p:cNvCxnSpPr>
              <a:cxnSpLocks/>
              <a:stCxn id="98" idx="6"/>
              <a:endCxn id="89" idx="2"/>
            </p:cNvCxnSpPr>
            <p:nvPr/>
          </p:nvCxnSpPr>
          <p:spPr>
            <a:xfrm flipV="1">
              <a:off x="2302618" y="4723275"/>
              <a:ext cx="841836" cy="169796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03173FC7-AC0B-4FCE-B4D9-A72D81D64726}"/>
                </a:ext>
              </a:extLst>
            </p:cNvPr>
            <p:cNvCxnSpPr>
              <a:cxnSpLocks/>
              <a:stCxn id="93" idx="6"/>
              <a:endCxn id="91" idx="2"/>
            </p:cNvCxnSpPr>
            <p:nvPr/>
          </p:nvCxnSpPr>
          <p:spPr>
            <a:xfrm>
              <a:off x="2302618" y="4521569"/>
              <a:ext cx="841837" cy="119921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D812384E-5EBB-4C30-BBCE-C634B10782C3}"/>
                </a:ext>
              </a:extLst>
            </p:cNvPr>
            <p:cNvCxnSpPr>
              <a:cxnSpLocks/>
              <a:stCxn id="98" idx="6"/>
              <a:endCxn id="90" idx="2"/>
            </p:cNvCxnSpPr>
            <p:nvPr/>
          </p:nvCxnSpPr>
          <p:spPr>
            <a:xfrm flipV="1">
              <a:off x="2302618" y="5222028"/>
              <a:ext cx="841836" cy="119921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DE80DC2A-03FD-436D-9376-BA938D56A1A4}"/>
                </a:ext>
              </a:extLst>
            </p:cNvPr>
            <p:cNvCxnSpPr>
              <a:cxnSpLocks/>
              <a:stCxn id="94" idx="6"/>
              <a:endCxn id="92" idx="2"/>
            </p:cNvCxnSpPr>
            <p:nvPr/>
          </p:nvCxnSpPr>
          <p:spPr>
            <a:xfrm>
              <a:off x="2302618" y="4901503"/>
              <a:ext cx="841837" cy="131803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線單箭頭接點 70">
              <a:extLst>
                <a:ext uri="{FF2B5EF4-FFF2-40B4-BE49-F238E27FC236}">
                  <a16:creationId xmlns:a16="http://schemas.microsoft.com/office/drawing/2014/main" id="{F1C00126-026A-4643-8567-75D05A13C8D3}"/>
                </a:ext>
              </a:extLst>
            </p:cNvPr>
            <p:cNvCxnSpPr>
              <a:cxnSpLocks/>
              <a:stCxn id="96" idx="6"/>
              <a:endCxn id="91" idx="2"/>
            </p:cNvCxnSpPr>
            <p:nvPr/>
          </p:nvCxnSpPr>
          <p:spPr>
            <a:xfrm>
              <a:off x="2302618" y="5281437"/>
              <a:ext cx="841837" cy="43934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A505900B-6DA3-451C-924E-2EB0E901632A}"/>
                </a:ext>
              </a:extLst>
            </p:cNvPr>
            <p:cNvCxnSpPr>
              <a:cxnSpLocks/>
              <a:stCxn id="97" idx="6"/>
              <a:endCxn id="92" idx="2"/>
            </p:cNvCxnSpPr>
            <p:nvPr/>
          </p:nvCxnSpPr>
          <p:spPr>
            <a:xfrm>
              <a:off x="2302618" y="6041305"/>
              <a:ext cx="841837" cy="17822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1CFFB9C2-9C74-4B5E-835A-80C0403DDC74}"/>
                </a:ext>
              </a:extLst>
            </p:cNvPr>
            <p:cNvCxnSpPr>
              <a:cxnSpLocks/>
              <a:stCxn id="94" idx="6"/>
              <a:endCxn id="91" idx="2"/>
            </p:cNvCxnSpPr>
            <p:nvPr/>
          </p:nvCxnSpPr>
          <p:spPr>
            <a:xfrm>
              <a:off x="2302618" y="4901503"/>
              <a:ext cx="841837" cy="81927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E9B19FB8-5D41-422D-91A4-D9999809513E}"/>
                </a:ext>
              </a:extLst>
            </p:cNvPr>
            <p:cNvCxnSpPr>
              <a:cxnSpLocks/>
              <a:stCxn id="94" idx="6"/>
              <a:endCxn id="90" idx="2"/>
            </p:cNvCxnSpPr>
            <p:nvPr/>
          </p:nvCxnSpPr>
          <p:spPr>
            <a:xfrm>
              <a:off x="2302618" y="4901503"/>
              <a:ext cx="841836" cy="32052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F58F3E2E-E5D3-44A3-BDF5-7A0A99273BF9}"/>
                </a:ext>
              </a:extLst>
            </p:cNvPr>
            <p:cNvCxnSpPr>
              <a:cxnSpLocks/>
              <a:stCxn id="93" idx="6"/>
              <a:endCxn id="92" idx="2"/>
            </p:cNvCxnSpPr>
            <p:nvPr/>
          </p:nvCxnSpPr>
          <p:spPr>
            <a:xfrm>
              <a:off x="2302618" y="4521569"/>
              <a:ext cx="841837" cy="169796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線單箭頭接點 75">
              <a:extLst>
                <a:ext uri="{FF2B5EF4-FFF2-40B4-BE49-F238E27FC236}">
                  <a16:creationId xmlns:a16="http://schemas.microsoft.com/office/drawing/2014/main" id="{EAC7CE22-6826-4ED4-B9D0-392AFEC6C0A6}"/>
                </a:ext>
              </a:extLst>
            </p:cNvPr>
            <p:cNvCxnSpPr>
              <a:cxnSpLocks/>
              <a:stCxn id="95" idx="6"/>
              <a:endCxn id="92" idx="2"/>
            </p:cNvCxnSpPr>
            <p:nvPr/>
          </p:nvCxnSpPr>
          <p:spPr>
            <a:xfrm>
              <a:off x="2302618" y="5661371"/>
              <a:ext cx="841837" cy="55816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2BAA60A4-4CA8-4CC2-99A2-F52D0905077C}"/>
                </a:ext>
              </a:extLst>
            </p:cNvPr>
            <p:cNvCxnSpPr>
              <a:cxnSpLocks/>
              <a:stCxn id="96" idx="6"/>
              <a:endCxn id="90" idx="2"/>
            </p:cNvCxnSpPr>
            <p:nvPr/>
          </p:nvCxnSpPr>
          <p:spPr>
            <a:xfrm flipV="1">
              <a:off x="2302618" y="5222028"/>
              <a:ext cx="841836" cy="5940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A64AE030-23F6-4E0C-8A91-7A791A1DD554}"/>
                </a:ext>
              </a:extLst>
            </p:cNvPr>
            <p:cNvCxnSpPr>
              <a:cxnSpLocks/>
              <a:stCxn id="97" idx="6"/>
              <a:endCxn id="89" idx="2"/>
            </p:cNvCxnSpPr>
            <p:nvPr/>
          </p:nvCxnSpPr>
          <p:spPr>
            <a:xfrm flipV="1">
              <a:off x="2302618" y="4723275"/>
              <a:ext cx="841836" cy="131803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79FD4975-A939-488C-A3A3-BDF798A4B2D5}"/>
                </a:ext>
              </a:extLst>
            </p:cNvPr>
            <p:cNvCxnSpPr>
              <a:cxnSpLocks/>
              <a:stCxn id="96" idx="6"/>
              <a:endCxn id="89" idx="2"/>
            </p:cNvCxnSpPr>
            <p:nvPr/>
          </p:nvCxnSpPr>
          <p:spPr>
            <a:xfrm flipV="1">
              <a:off x="2302618" y="4723275"/>
              <a:ext cx="841836" cy="55816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B29188CD-E1F8-4146-8658-4212C74CB6FF}"/>
                </a:ext>
              </a:extLst>
            </p:cNvPr>
            <p:cNvCxnSpPr>
              <a:cxnSpLocks/>
              <a:stCxn id="94" idx="6"/>
              <a:endCxn id="89" idx="2"/>
            </p:cNvCxnSpPr>
            <p:nvPr/>
          </p:nvCxnSpPr>
          <p:spPr>
            <a:xfrm flipV="1">
              <a:off x="2302618" y="4723275"/>
              <a:ext cx="841836" cy="17822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76543EF1-DEEA-4340-B66C-E28C8C4DBADB}"/>
                </a:ext>
              </a:extLst>
            </p:cNvPr>
            <p:cNvCxnSpPr>
              <a:cxnSpLocks/>
              <a:stCxn id="93" idx="6"/>
              <a:endCxn id="89" idx="2"/>
            </p:cNvCxnSpPr>
            <p:nvPr/>
          </p:nvCxnSpPr>
          <p:spPr>
            <a:xfrm>
              <a:off x="2302618" y="4521569"/>
              <a:ext cx="841836" cy="20170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74F84B22-B007-4BCD-AEE4-601F035802A5}"/>
                </a:ext>
              </a:extLst>
            </p:cNvPr>
            <p:cNvCxnSpPr>
              <a:cxnSpLocks/>
              <a:stCxn id="93" idx="6"/>
              <a:endCxn id="90" idx="2"/>
            </p:cNvCxnSpPr>
            <p:nvPr/>
          </p:nvCxnSpPr>
          <p:spPr>
            <a:xfrm>
              <a:off x="2302618" y="4521569"/>
              <a:ext cx="841836" cy="70045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6" name="群組 295">
            <a:extLst>
              <a:ext uri="{FF2B5EF4-FFF2-40B4-BE49-F238E27FC236}">
                <a16:creationId xmlns:a16="http://schemas.microsoft.com/office/drawing/2014/main" id="{C917127C-E5B4-4A21-A5B6-6201E80D7D3C}"/>
              </a:ext>
            </a:extLst>
          </p:cNvPr>
          <p:cNvGrpSpPr/>
          <p:nvPr/>
        </p:nvGrpSpPr>
        <p:grpSpPr>
          <a:xfrm>
            <a:off x="1866611" y="4284268"/>
            <a:ext cx="5809280" cy="1927769"/>
            <a:chOff x="1866611" y="4284268"/>
            <a:chExt cx="5809280" cy="1927769"/>
          </a:xfrm>
        </p:grpSpPr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30BDFE5C-EC5C-4822-872F-72F3B59BE3F1}"/>
                </a:ext>
              </a:extLst>
            </p:cNvPr>
            <p:cNvGrpSpPr/>
            <p:nvPr/>
          </p:nvGrpSpPr>
          <p:grpSpPr>
            <a:xfrm>
              <a:off x="3741048" y="4288700"/>
              <a:ext cx="3934843" cy="1923337"/>
              <a:chOff x="1082574" y="4413569"/>
              <a:chExt cx="4328327" cy="2115671"/>
            </a:xfrm>
          </p:grpSpPr>
          <p:grpSp>
            <p:nvGrpSpPr>
              <p:cNvPr id="103" name="群組 102">
                <a:extLst>
                  <a:ext uri="{FF2B5EF4-FFF2-40B4-BE49-F238E27FC236}">
                    <a16:creationId xmlns:a16="http://schemas.microsoft.com/office/drawing/2014/main" id="{8F83B5B0-D9C9-430D-8ABA-BB8177F22FE0}"/>
                  </a:ext>
                </a:extLst>
              </p:cNvPr>
              <p:cNvGrpSpPr/>
              <p:nvPr/>
            </p:nvGrpSpPr>
            <p:grpSpPr>
              <a:xfrm>
                <a:off x="1082574" y="4902145"/>
                <a:ext cx="216000" cy="1138518"/>
                <a:chOff x="1748118" y="2859741"/>
                <a:chExt cx="216000" cy="1138518"/>
              </a:xfrm>
            </p:grpSpPr>
            <p:sp>
              <p:nvSpPr>
                <p:cNvPr id="196" name="橢圓 195">
                  <a:extLst>
                    <a:ext uri="{FF2B5EF4-FFF2-40B4-BE49-F238E27FC236}">
                      <a16:creationId xmlns:a16="http://schemas.microsoft.com/office/drawing/2014/main" id="{4BBAB9A6-7C8C-4490-AD3E-17E90045443C}"/>
                    </a:ext>
                  </a:extLst>
                </p:cNvPr>
                <p:cNvSpPr/>
                <p:nvPr/>
              </p:nvSpPr>
              <p:spPr>
                <a:xfrm>
                  <a:off x="1748118" y="2859741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7" name="橢圓 196">
                  <a:extLst>
                    <a:ext uri="{FF2B5EF4-FFF2-40B4-BE49-F238E27FC236}">
                      <a16:creationId xmlns:a16="http://schemas.microsoft.com/office/drawing/2014/main" id="{829178F5-012F-4A43-AC9B-BB8161123F35}"/>
                    </a:ext>
                  </a:extLst>
                </p:cNvPr>
                <p:cNvSpPr/>
                <p:nvPr/>
              </p:nvSpPr>
              <p:spPr>
                <a:xfrm>
                  <a:off x="1748118" y="3321000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8" name="橢圓 197">
                  <a:extLst>
                    <a:ext uri="{FF2B5EF4-FFF2-40B4-BE49-F238E27FC236}">
                      <a16:creationId xmlns:a16="http://schemas.microsoft.com/office/drawing/2014/main" id="{26ED7E2A-918F-4674-93E6-44B93E9439DD}"/>
                    </a:ext>
                  </a:extLst>
                </p:cNvPr>
                <p:cNvSpPr/>
                <p:nvPr/>
              </p:nvSpPr>
              <p:spPr>
                <a:xfrm>
                  <a:off x="1748118" y="3782259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4" name="群組 103">
                <a:extLst>
                  <a:ext uri="{FF2B5EF4-FFF2-40B4-BE49-F238E27FC236}">
                    <a16:creationId xmlns:a16="http://schemas.microsoft.com/office/drawing/2014/main" id="{9F28B7E7-EB81-4CBA-AEE2-87A0B03C1055}"/>
                  </a:ext>
                </a:extLst>
              </p:cNvPr>
              <p:cNvGrpSpPr/>
              <p:nvPr/>
            </p:nvGrpSpPr>
            <p:grpSpPr>
              <a:xfrm>
                <a:off x="2086618" y="4413569"/>
                <a:ext cx="216000" cy="2115671"/>
                <a:chOff x="2868706" y="2682240"/>
                <a:chExt cx="216000" cy="2115671"/>
              </a:xfrm>
            </p:grpSpPr>
            <p:sp>
              <p:nvSpPr>
                <p:cNvPr id="190" name="橢圓 189">
                  <a:extLst>
                    <a:ext uri="{FF2B5EF4-FFF2-40B4-BE49-F238E27FC236}">
                      <a16:creationId xmlns:a16="http://schemas.microsoft.com/office/drawing/2014/main" id="{11589733-7F0E-4311-BAA8-AEF5457F80CA}"/>
                    </a:ext>
                  </a:extLst>
                </p:cNvPr>
                <p:cNvSpPr/>
                <p:nvPr/>
              </p:nvSpPr>
              <p:spPr>
                <a:xfrm>
                  <a:off x="2868706" y="2682240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1" name="橢圓 190">
                  <a:extLst>
                    <a:ext uri="{FF2B5EF4-FFF2-40B4-BE49-F238E27FC236}">
                      <a16:creationId xmlns:a16="http://schemas.microsoft.com/office/drawing/2014/main" id="{37441783-28F2-491E-A4FF-2326EE338A57}"/>
                    </a:ext>
                  </a:extLst>
                </p:cNvPr>
                <p:cNvSpPr/>
                <p:nvPr/>
              </p:nvSpPr>
              <p:spPr>
                <a:xfrm>
                  <a:off x="2868706" y="3062174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2" name="橢圓 191">
                  <a:extLst>
                    <a:ext uri="{FF2B5EF4-FFF2-40B4-BE49-F238E27FC236}">
                      <a16:creationId xmlns:a16="http://schemas.microsoft.com/office/drawing/2014/main" id="{88CB48E0-3CD7-430B-8052-C2A16ECD4198}"/>
                    </a:ext>
                  </a:extLst>
                </p:cNvPr>
                <p:cNvSpPr/>
                <p:nvPr/>
              </p:nvSpPr>
              <p:spPr>
                <a:xfrm>
                  <a:off x="2868706" y="3822042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3" name="橢圓 192">
                  <a:extLst>
                    <a:ext uri="{FF2B5EF4-FFF2-40B4-BE49-F238E27FC236}">
                      <a16:creationId xmlns:a16="http://schemas.microsoft.com/office/drawing/2014/main" id="{AB69FA63-9EFB-497A-8087-FDDC3F7BC037}"/>
                    </a:ext>
                  </a:extLst>
                </p:cNvPr>
                <p:cNvSpPr/>
                <p:nvPr/>
              </p:nvSpPr>
              <p:spPr>
                <a:xfrm>
                  <a:off x="2868706" y="3442108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4" name="橢圓 193">
                  <a:extLst>
                    <a:ext uri="{FF2B5EF4-FFF2-40B4-BE49-F238E27FC236}">
                      <a16:creationId xmlns:a16="http://schemas.microsoft.com/office/drawing/2014/main" id="{908E909C-B34F-448E-B535-40E4641DC267}"/>
                    </a:ext>
                  </a:extLst>
                </p:cNvPr>
                <p:cNvSpPr/>
                <p:nvPr/>
              </p:nvSpPr>
              <p:spPr>
                <a:xfrm>
                  <a:off x="2868706" y="4201976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95" name="橢圓 194">
                  <a:extLst>
                    <a:ext uri="{FF2B5EF4-FFF2-40B4-BE49-F238E27FC236}">
                      <a16:creationId xmlns:a16="http://schemas.microsoft.com/office/drawing/2014/main" id="{0BCE8133-E683-4757-8C5B-9BEB46267162}"/>
                    </a:ext>
                  </a:extLst>
                </p:cNvPr>
                <p:cNvSpPr/>
                <p:nvPr/>
              </p:nvSpPr>
              <p:spPr>
                <a:xfrm>
                  <a:off x="2868706" y="4581911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5" name="群組 104">
                <a:extLst>
                  <a:ext uri="{FF2B5EF4-FFF2-40B4-BE49-F238E27FC236}">
                    <a16:creationId xmlns:a16="http://schemas.microsoft.com/office/drawing/2014/main" id="{F9CC982C-1DF7-4EE8-901F-5430E4FF7ABF}"/>
                  </a:ext>
                </a:extLst>
              </p:cNvPr>
              <p:cNvGrpSpPr/>
              <p:nvPr/>
            </p:nvGrpSpPr>
            <p:grpSpPr>
              <a:xfrm>
                <a:off x="3144454" y="4615275"/>
                <a:ext cx="216001" cy="1712259"/>
                <a:chOff x="3702424" y="2915323"/>
                <a:chExt cx="216001" cy="1712259"/>
              </a:xfrm>
            </p:grpSpPr>
            <p:sp>
              <p:nvSpPr>
                <p:cNvPr id="186" name="橢圓 185">
                  <a:extLst>
                    <a:ext uri="{FF2B5EF4-FFF2-40B4-BE49-F238E27FC236}">
                      <a16:creationId xmlns:a16="http://schemas.microsoft.com/office/drawing/2014/main" id="{CA65F601-64F8-44E0-8EA2-ACF42BD9CB20}"/>
                    </a:ext>
                  </a:extLst>
                </p:cNvPr>
                <p:cNvSpPr/>
                <p:nvPr/>
              </p:nvSpPr>
              <p:spPr>
                <a:xfrm>
                  <a:off x="3702424" y="2915323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7" name="橢圓 186">
                  <a:extLst>
                    <a:ext uri="{FF2B5EF4-FFF2-40B4-BE49-F238E27FC236}">
                      <a16:creationId xmlns:a16="http://schemas.microsoft.com/office/drawing/2014/main" id="{C0F58154-461C-41BA-95F8-E7FCCF5B25BE}"/>
                    </a:ext>
                  </a:extLst>
                </p:cNvPr>
                <p:cNvSpPr/>
                <p:nvPr/>
              </p:nvSpPr>
              <p:spPr>
                <a:xfrm>
                  <a:off x="3702424" y="3414076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8" name="橢圓 187">
                  <a:extLst>
                    <a:ext uri="{FF2B5EF4-FFF2-40B4-BE49-F238E27FC236}">
                      <a16:creationId xmlns:a16="http://schemas.microsoft.com/office/drawing/2014/main" id="{DEEAA673-32AD-4608-A8F0-ACB922E81FD3}"/>
                    </a:ext>
                  </a:extLst>
                </p:cNvPr>
                <p:cNvSpPr/>
                <p:nvPr/>
              </p:nvSpPr>
              <p:spPr>
                <a:xfrm>
                  <a:off x="3702425" y="3912829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9" name="橢圓 188">
                  <a:extLst>
                    <a:ext uri="{FF2B5EF4-FFF2-40B4-BE49-F238E27FC236}">
                      <a16:creationId xmlns:a16="http://schemas.microsoft.com/office/drawing/2014/main" id="{28675935-1E7A-4203-9145-6CECBF4736EE}"/>
                    </a:ext>
                  </a:extLst>
                </p:cNvPr>
                <p:cNvSpPr/>
                <p:nvPr/>
              </p:nvSpPr>
              <p:spPr>
                <a:xfrm>
                  <a:off x="3702425" y="4411582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06" name="群組 105">
                <a:extLst>
                  <a:ext uri="{FF2B5EF4-FFF2-40B4-BE49-F238E27FC236}">
                    <a16:creationId xmlns:a16="http://schemas.microsoft.com/office/drawing/2014/main" id="{DBA80AEF-FDDD-4F5C-BCB0-9DCFA53AB57A}"/>
                  </a:ext>
                </a:extLst>
              </p:cNvPr>
              <p:cNvGrpSpPr/>
              <p:nvPr/>
            </p:nvGrpSpPr>
            <p:grpSpPr>
              <a:xfrm>
                <a:off x="4125675" y="4413569"/>
                <a:ext cx="216001" cy="2115671"/>
                <a:chOff x="4531244" y="2682240"/>
                <a:chExt cx="216001" cy="2115671"/>
              </a:xfrm>
            </p:grpSpPr>
            <p:sp>
              <p:nvSpPr>
                <p:cNvPr id="180" name="橢圓 179">
                  <a:extLst>
                    <a:ext uri="{FF2B5EF4-FFF2-40B4-BE49-F238E27FC236}">
                      <a16:creationId xmlns:a16="http://schemas.microsoft.com/office/drawing/2014/main" id="{DD26BABC-5FD8-4C34-8796-4AB7F8563AB1}"/>
                    </a:ext>
                  </a:extLst>
                </p:cNvPr>
                <p:cNvSpPr/>
                <p:nvPr/>
              </p:nvSpPr>
              <p:spPr>
                <a:xfrm>
                  <a:off x="4531244" y="2682240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1" name="橢圓 180">
                  <a:extLst>
                    <a:ext uri="{FF2B5EF4-FFF2-40B4-BE49-F238E27FC236}">
                      <a16:creationId xmlns:a16="http://schemas.microsoft.com/office/drawing/2014/main" id="{3814B5CC-CAFD-41C4-9897-3E1D9495B918}"/>
                    </a:ext>
                  </a:extLst>
                </p:cNvPr>
                <p:cNvSpPr/>
                <p:nvPr/>
              </p:nvSpPr>
              <p:spPr>
                <a:xfrm>
                  <a:off x="4531244" y="3062174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2" name="橢圓 181">
                  <a:extLst>
                    <a:ext uri="{FF2B5EF4-FFF2-40B4-BE49-F238E27FC236}">
                      <a16:creationId xmlns:a16="http://schemas.microsoft.com/office/drawing/2014/main" id="{274367DD-8053-48E0-A66E-E4CD6F92839B}"/>
                    </a:ext>
                  </a:extLst>
                </p:cNvPr>
                <p:cNvSpPr/>
                <p:nvPr/>
              </p:nvSpPr>
              <p:spPr>
                <a:xfrm>
                  <a:off x="4531244" y="3822042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3" name="橢圓 182">
                  <a:extLst>
                    <a:ext uri="{FF2B5EF4-FFF2-40B4-BE49-F238E27FC236}">
                      <a16:creationId xmlns:a16="http://schemas.microsoft.com/office/drawing/2014/main" id="{E88D132F-77FE-416F-8F6F-9FB3EAAAA799}"/>
                    </a:ext>
                  </a:extLst>
                </p:cNvPr>
                <p:cNvSpPr/>
                <p:nvPr/>
              </p:nvSpPr>
              <p:spPr>
                <a:xfrm>
                  <a:off x="4531245" y="3442108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4" name="橢圓 183">
                  <a:extLst>
                    <a:ext uri="{FF2B5EF4-FFF2-40B4-BE49-F238E27FC236}">
                      <a16:creationId xmlns:a16="http://schemas.microsoft.com/office/drawing/2014/main" id="{893E9A79-0851-47F1-B1A3-37AB4FFF3AB1}"/>
                    </a:ext>
                  </a:extLst>
                </p:cNvPr>
                <p:cNvSpPr/>
                <p:nvPr/>
              </p:nvSpPr>
              <p:spPr>
                <a:xfrm>
                  <a:off x="4531245" y="4201976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5" name="橢圓 184">
                  <a:extLst>
                    <a:ext uri="{FF2B5EF4-FFF2-40B4-BE49-F238E27FC236}">
                      <a16:creationId xmlns:a16="http://schemas.microsoft.com/office/drawing/2014/main" id="{CBE87DD7-A846-4146-A458-48FCB7770071}"/>
                    </a:ext>
                  </a:extLst>
                </p:cNvPr>
                <p:cNvSpPr/>
                <p:nvPr/>
              </p:nvSpPr>
              <p:spPr>
                <a:xfrm>
                  <a:off x="4531245" y="4581911"/>
                  <a:ext cx="216000" cy="2160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 err="1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07" name="橢圓 106">
                <a:extLst>
                  <a:ext uri="{FF2B5EF4-FFF2-40B4-BE49-F238E27FC236}">
                    <a16:creationId xmlns:a16="http://schemas.microsoft.com/office/drawing/2014/main" id="{6C472333-A520-42F4-84C6-0F2B5EB0C03B}"/>
                  </a:ext>
                </a:extLst>
              </p:cNvPr>
              <p:cNvSpPr/>
              <p:nvPr/>
            </p:nvSpPr>
            <p:spPr>
              <a:xfrm>
                <a:off x="5194901" y="5315951"/>
                <a:ext cx="216000" cy="216000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108" name="直線單箭頭接點 107">
                <a:extLst>
                  <a:ext uri="{FF2B5EF4-FFF2-40B4-BE49-F238E27FC236}">
                    <a16:creationId xmlns:a16="http://schemas.microsoft.com/office/drawing/2014/main" id="{50435486-0446-46DE-BDB6-18E098A1F1EC}"/>
                  </a:ext>
                </a:extLst>
              </p:cNvPr>
              <p:cNvCxnSpPr>
                <a:stCxn id="196" idx="6"/>
                <a:endCxn id="190" idx="2"/>
              </p:cNvCxnSpPr>
              <p:nvPr/>
            </p:nvCxnSpPr>
            <p:spPr>
              <a:xfrm flipV="1">
                <a:off x="1298574" y="4521569"/>
                <a:ext cx="788044" cy="48857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線單箭頭接點 108">
                <a:extLst>
                  <a:ext uri="{FF2B5EF4-FFF2-40B4-BE49-F238E27FC236}">
                    <a16:creationId xmlns:a16="http://schemas.microsoft.com/office/drawing/2014/main" id="{2EAFCC9C-4535-4599-9E4E-046E824DB010}"/>
                  </a:ext>
                </a:extLst>
              </p:cNvPr>
              <p:cNvCxnSpPr>
                <a:cxnSpLocks/>
                <a:stCxn id="196" idx="6"/>
                <a:endCxn id="191" idx="2"/>
              </p:cNvCxnSpPr>
              <p:nvPr/>
            </p:nvCxnSpPr>
            <p:spPr>
              <a:xfrm flipV="1">
                <a:off x="1298574" y="4901503"/>
                <a:ext cx="788044" cy="10864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線單箭頭接點 109">
                <a:extLst>
                  <a:ext uri="{FF2B5EF4-FFF2-40B4-BE49-F238E27FC236}">
                    <a16:creationId xmlns:a16="http://schemas.microsoft.com/office/drawing/2014/main" id="{5A1A7D23-79C5-46F0-A44D-BC572AAC6013}"/>
                  </a:ext>
                </a:extLst>
              </p:cNvPr>
              <p:cNvCxnSpPr>
                <a:cxnSpLocks/>
                <a:stCxn id="189" idx="6"/>
                <a:endCxn id="180" idx="2"/>
              </p:cNvCxnSpPr>
              <p:nvPr/>
            </p:nvCxnSpPr>
            <p:spPr>
              <a:xfrm flipV="1">
                <a:off x="3360455" y="4521569"/>
                <a:ext cx="765220" cy="169796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線單箭頭接點 110">
                <a:extLst>
                  <a:ext uri="{FF2B5EF4-FFF2-40B4-BE49-F238E27FC236}">
                    <a16:creationId xmlns:a16="http://schemas.microsoft.com/office/drawing/2014/main" id="{FD772B74-7DD3-4251-9ECF-4A3A5F7B0F7F}"/>
                  </a:ext>
                </a:extLst>
              </p:cNvPr>
              <p:cNvCxnSpPr>
                <a:cxnSpLocks/>
                <a:stCxn id="189" idx="6"/>
                <a:endCxn id="181" idx="2"/>
              </p:cNvCxnSpPr>
              <p:nvPr/>
            </p:nvCxnSpPr>
            <p:spPr>
              <a:xfrm flipV="1">
                <a:off x="3360455" y="4901503"/>
                <a:ext cx="765220" cy="1318031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線單箭頭接點 111">
                <a:extLst>
                  <a:ext uri="{FF2B5EF4-FFF2-40B4-BE49-F238E27FC236}">
                    <a16:creationId xmlns:a16="http://schemas.microsoft.com/office/drawing/2014/main" id="{B5036254-CC07-47C5-B488-70F499992115}"/>
                  </a:ext>
                </a:extLst>
              </p:cNvPr>
              <p:cNvCxnSpPr>
                <a:cxnSpLocks/>
                <a:stCxn id="189" idx="6"/>
                <a:endCxn id="183" idx="2"/>
              </p:cNvCxnSpPr>
              <p:nvPr/>
            </p:nvCxnSpPr>
            <p:spPr>
              <a:xfrm flipV="1">
                <a:off x="3360455" y="5281437"/>
                <a:ext cx="765221" cy="938097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線單箭頭接點 112">
                <a:extLst>
                  <a:ext uri="{FF2B5EF4-FFF2-40B4-BE49-F238E27FC236}">
                    <a16:creationId xmlns:a16="http://schemas.microsoft.com/office/drawing/2014/main" id="{5C437BC8-7DBE-4CFB-B69E-37F1710899C5}"/>
                  </a:ext>
                </a:extLst>
              </p:cNvPr>
              <p:cNvCxnSpPr>
                <a:cxnSpLocks/>
                <a:stCxn id="189" idx="6"/>
                <a:endCxn id="184" idx="2"/>
              </p:cNvCxnSpPr>
              <p:nvPr/>
            </p:nvCxnSpPr>
            <p:spPr>
              <a:xfrm flipV="1">
                <a:off x="3360455" y="6041305"/>
                <a:ext cx="765221" cy="17822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線單箭頭接點 113">
                <a:extLst>
                  <a:ext uri="{FF2B5EF4-FFF2-40B4-BE49-F238E27FC236}">
                    <a16:creationId xmlns:a16="http://schemas.microsoft.com/office/drawing/2014/main" id="{2F192615-E7FF-4D11-A30C-65B772FAF859}"/>
                  </a:ext>
                </a:extLst>
              </p:cNvPr>
              <p:cNvCxnSpPr>
                <a:cxnSpLocks/>
                <a:stCxn id="189" idx="6"/>
                <a:endCxn id="182" idx="2"/>
              </p:cNvCxnSpPr>
              <p:nvPr/>
            </p:nvCxnSpPr>
            <p:spPr>
              <a:xfrm flipV="1">
                <a:off x="3360455" y="5661371"/>
                <a:ext cx="765220" cy="558163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線單箭頭接點 114">
                <a:extLst>
                  <a:ext uri="{FF2B5EF4-FFF2-40B4-BE49-F238E27FC236}">
                    <a16:creationId xmlns:a16="http://schemas.microsoft.com/office/drawing/2014/main" id="{775962EA-E5CA-4D52-9A63-4FBA040D428D}"/>
                  </a:ext>
                </a:extLst>
              </p:cNvPr>
              <p:cNvCxnSpPr>
                <a:cxnSpLocks/>
                <a:stCxn id="189" idx="6"/>
                <a:endCxn id="185" idx="2"/>
              </p:cNvCxnSpPr>
              <p:nvPr/>
            </p:nvCxnSpPr>
            <p:spPr>
              <a:xfrm>
                <a:off x="3360455" y="6219534"/>
                <a:ext cx="765221" cy="20170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線單箭頭接點 115">
                <a:extLst>
                  <a:ext uri="{FF2B5EF4-FFF2-40B4-BE49-F238E27FC236}">
                    <a16:creationId xmlns:a16="http://schemas.microsoft.com/office/drawing/2014/main" id="{6748436A-E663-4ABF-9C1F-2CEA227C1077}"/>
                  </a:ext>
                </a:extLst>
              </p:cNvPr>
              <p:cNvCxnSpPr>
                <a:cxnSpLocks/>
                <a:stCxn id="180" idx="6"/>
                <a:endCxn id="107" idx="2"/>
              </p:cNvCxnSpPr>
              <p:nvPr/>
            </p:nvCxnSpPr>
            <p:spPr>
              <a:xfrm>
                <a:off x="4341675" y="4521569"/>
                <a:ext cx="853226" cy="90238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線單箭頭接點 116">
                <a:extLst>
                  <a:ext uri="{FF2B5EF4-FFF2-40B4-BE49-F238E27FC236}">
                    <a16:creationId xmlns:a16="http://schemas.microsoft.com/office/drawing/2014/main" id="{2A6D7671-E9C6-44C3-A673-CC720FA86DB1}"/>
                  </a:ext>
                </a:extLst>
              </p:cNvPr>
              <p:cNvCxnSpPr>
                <a:cxnSpLocks/>
                <a:stCxn id="181" idx="6"/>
                <a:endCxn id="107" idx="2"/>
              </p:cNvCxnSpPr>
              <p:nvPr/>
            </p:nvCxnSpPr>
            <p:spPr>
              <a:xfrm>
                <a:off x="4341675" y="4901503"/>
                <a:ext cx="853226" cy="522448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線單箭頭接點 117">
                <a:extLst>
                  <a:ext uri="{FF2B5EF4-FFF2-40B4-BE49-F238E27FC236}">
                    <a16:creationId xmlns:a16="http://schemas.microsoft.com/office/drawing/2014/main" id="{5846A908-3E52-46B2-9BA1-E08AC4901D4B}"/>
                  </a:ext>
                </a:extLst>
              </p:cNvPr>
              <p:cNvCxnSpPr>
                <a:cxnSpLocks/>
                <a:stCxn id="183" idx="6"/>
                <a:endCxn id="107" idx="2"/>
              </p:cNvCxnSpPr>
              <p:nvPr/>
            </p:nvCxnSpPr>
            <p:spPr>
              <a:xfrm>
                <a:off x="4341676" y="5281437"/>
                <a:ext cx="853225" cy="142514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線單箭頭接點 118">
                <a:extLst>
                  <a:ext uri="{FF2B5EF4-FFF2-40B4-BE49-F238E27FC236}">
                    <a16:creationId xmlns:a16="http://schemas.microsoft.com/office/drawing/2014/main" id="{54AD8688-852D-4F3E-B16C-37FCE83736F1}"/>
                  </a:ext>
                </a:extLst>
              </p:cNvPr>
              <p:cNvCxnSpPr>
                <a:cxnSpLocks/>
                <a:stCxn id="182" idx="6"/>
                <a:endCxn id="107" idx="2"/>
              </p:cNvCxnSpPr>
              <p:nvPr/>
            </p:nvCxnSpPr>
            <p:spPr>
              <a:xfrm flipV="1">
                <a:off x="4341675" y="5423951"/>
                <a:ext cx="853226" cy="23742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直線單箭頭接點 119">
                <a:extLst>
                  <a:ext uri="{FF2B5EF4-FFF2-40B4-BE49-F238E27FC236}">
                    <a16:creationId xmlns:a16="http://schemas.microsoft.com/office/drawing/2014/main" id="{DC939F52-82EF-4AE1-A9BD-927EAE5D8B8D}"/>
                  </a:ext>
                </a:extLst>
              </p:cNvPr>
              <p:cNvCxnSpPr>
                <a:cxnSpLocks/>
                <a:stCxn id="184" idx="6"/>
                <a:endCxn id="107" idx="2"/>
              </p:cNvCxnSpPr>
              <p:nvPr/>
            </p:nvCxnSpPr>
            <p:spPr>
              <a:xfrm flipV="1">
                <a:off x="4341676" y="5423951"/>
                <a:ext cx="853225" cy="617354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直線單箭頭接點 120">
                <a:extLst>
                  <a:ext uri="{FF2B5EF4-FFF2-40B4-BE49-F238E27FC236}">
                    <a16:creationId xmlns:a16="http://schemas.microsoft.com/office/drawing/2014/main" id="{088F984F-0006-4F9B-9559-A69C60C22324}"/>
                  </a:ext>
                </a:extLst>
              </p:cNvPr>
              <p:cNvCxnSpPr>
                <a:cxnSpLocks/>
                <a:stCxn id="185" idx="6"/>
                <a:endCxn id="107" idx="2"/>
              </p:cNvCxnSpPr>
              <p:nvPr/>
            </p:nvCxnSpPr>
            <p:spPr>
              <a:xfrm flipV="1">
                <a:off x="4341676" y="5423951"/>
                <a:ext cx="853225" cy="99728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直線單箭頭接點 121">
                <a:extLst>
                  <a:ext uri="{FF2B5EF4-FFF2-40B4-BE49-F238E27FC236}">
                    <a16:creationId xmlns:a16="http://schemas.microsoft.com/office/drawing/2014/main" id="{17C3A9D4-E505-4B02-A058-C5EB8321F682}"/>
                  </a:ext>
                </a:extLst>
              </p:cNvPr>
              <p:cNvCxnSpPr>
                <a:cxnSpLocks/>
                <a:stCxn id="186" idx="6"/>
                <a:endCxn id="184" idx="2"/>
              </p:cNvCxnSpPr>
              <p:nvPr/>
            </p:nvCxnSpPr>
            <p:spPr>
              <a:xfrm>
                <a:off x="3360454" y="4723275"/>
                <a:ext cx="765222" cy="131803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直線單箭頭接點 122">
                <a:extLst>
                  <a:ext uri="{FF2B5EF4-FFF2-40B4-BE49-F238E27FC236}">
                    <a16:creationId xmlns:a16="http://schemas.microsoft.com/office/drawing/2014/main" id="{269F3283-F052-4C49-BB90-B896EF89FB87}"/>
                  </a:ext>
                </a:extLst>
              </p:cNvPr>
              <p:cNvCxnSpPr>
                <a:cxnSpLocks/>
                <a:stCxn id="186" idx="6"/>
                <a:endCxn id="182" idx="2"/>
              </p:cNvCxnSpPr>
              <p:nvPr/>
            </p:nvCxnSpPr>
            <p:spPr>
              <a:xfrm>
                <a:off x="3360454" y="4723275"/>
                <a:ext cx="765221" cy="93809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直線單箭頭接點 123">
                <a:extLst>
                  <a:ext uri="{FF2B5EF4-FFF2-40B4-BE49-F238E27FC236}">
                    <a16:creationId xmlns:a16="http://schemas.microsoft.com/office/drawing/2014/main" id="{572CE998-1160-4A5D-BD6D-7A4D313BD5E2}"/>
                  </a:ext>
                </a:extLst>
              </p:cNvPr>
              <p:cNvCxnSpPr>
                <a:cxnSpLocks/>
                <a:stCxn id="186" idx="6"/>
                <a:endCxn id="180" idx="2"/>
              </p:cNvCxnSpPr>
              <p:nvPr/>
            </p:nvCxnSpPr>
            <p:spPr>
              <a:xfrm flipV="1">
                <a:off x="3360454" y="4521569"/>
                <a:ext cx="765221" cy="20170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直線單箭頭接點 124">
                <a:extLst>
                  <a:ext uri="{FF2B5EF4-FFF2-40B4-BE49-F238E27FC236}">
                    <a16:creationId xmlns:a16="http://schemas.microsoft.com/office/drawing/2014/main" id="{4122A036-10FD-4F3A-A530-0C75D4393715}"/>
                  </a:ext>
                </a:extLst>
              </p:cNvPr>
              <p:cNvCxnSpPr>
                <a:cxnSpLocks/>
                <a:stCxn id="186" idx="6"/>
                <a:endCxn id="183" idx="2"/>
              </p:cNvCxnSpPr>
              <p:nvPr/>
            </p:nvCxnSpPr>
            <p:spPr>
              <a:xfrm>
                <a:off x="3360454" y="4723275"/>
                <a:ext cx="765222" cy="55816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直線單箭頭接點 125">
                <a:extLst>
                  <a:ext uri="{FF2B5EF4-FFF2-40B4-BE49-F238E27FC236}">
                    <a16:creationId xmlns:a16="http://schemas.microsoft.com/office/drawing/2014/main" id="{0B16C5D9-2A15-4B1E-8D75-EA9E3771BAA2}"/>
                  </a:ext>
                </a:extLst>
              </p:cNvPr>
              <p:cNvCxnSpPr>
                <a:cxnSpLocks/>
                <a:stCxn id="186" idx="6"/>
                <a:endCxn id="185" idx="2"/>
              </p:cNvCxnSpPr>
              <p:nvPr/>
            </p:nvCxnSpPr>
            <p:spPr>
              <a:xfrm>
                <a:off x="3360454" y="4723275"/>
                <a:ext cx="765222" cy="169796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線單箭頭接點 126">
                <a:extLst>
                  <a:ext uri="{FF2B5EF4-FFF2-40B4-BE49-F238E27FC236}">
                    <a16:creationId xmlns:a16="http://schemas.microsoft.com/office/drawing/2014/main" id="{476518CB-F72B-4422-B2E4-932A39A3AC26}"/>
                  </a:ext>
                </a:extLst>
              </p:cNvPr>
              <p:cNvCxnSpPr>
                <a:cxnSpLocks/>
                <a:stCxn id="186" idx="6"/>
                <a:endCxn id="181" idx="2"/>
              </p:cNvCxnSpPr>
              <p:nvPr/>
            </p:nvCxnSpPr>
            <p:spPr>
              <a:xfrm>
                <a:off x="3360454" y="4723275"/>
                <a:ext cx="765221" cy="178228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線單箭頭接點 127">
                <a:extLst>
                  <a:ext uri="{FF2B5EF4-FFF2-40B4-BE49-F238E27FC236}">
                    <a16:creationId xmlns:a16="http://schemas.microsoft.com/office/drawing/2014/main" id="{B8B22CE0-0D90-42A6-A8FC-9568995B9375}"/>
                  </a:ext>
                </a:extLst>
              </p:cNvPr>
              <p:cNvCxnSpPr>
                <a:cxnSpLocks/>
                <a:stCxn id="187" idx="6"/>
                <a:endCxn id="183" idx="2"/>
              </p:cNvCxnSpPr>
              <p:nvPr/>
            </p:nvCxnSpPr>
            <p:spPr>
              <a:xfrm>
                <a:off x="3360454" y="5222028"/>
                <a:ext cx="765222" cy="5940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線單箭頭接點 128">
                <a:extLst>
                  <a:ext uri="{FF2B5EF4-FFF2-40B4-BE49-F238E27FC236}">
                    <a16:creationId xmlns:a16="http://schemas.microsoft.com/office/drawing/2014/main" id="{7CB6FCED-300F-4ACB-8ED1-7DFA2BCA96A0}"/>
                  </a:ext>
                </a:extLst>
              </p:cNvPr>
              <p:cNvCxnSpPr>
                <a:cxnSpLocks/>
                <a:stCxn id="187" idx="6"/>
                <a:endCxn id="182" idx="2"/>
              </p:cNvCxnSpPr>
              <p:nvPr/>
            </p:nvCxnSpPr>
            <p:spPr>
              <a:xfrm>
                <a:off x="3360454" y="5222028"/>
                <a:ext cx="765221" cy="439343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線單箭頭接點 129">
                <a:extLst>
                  <a:ext uri="{FF2B5EF4-FFF2-40B4-BE49-F238E27FC236}">
                    <a16:creationId xmlns:a16="http://schemas.microsoft.com/office/drawing/2014/main" id="{AEBFDAE3-352C-4436-8BBC-13B4780E376E}"/>
                  </a:ext>
                </a:extLst>
              </p:cNvPr>
              <p:cNvCxnSpPr>
                <a:cxnSpLocks/>
                <a:stCxn id="187" idx="6"/>
                <a:endCxn id="184" idx="2"/>
              </p:cNvCxnSpPr>
              <p:nvPr/>
            </p:nvCxnSpPr>
            <p:spPr>
              <a:xfrm>
                <a:off x="3360454" y="5222028"/>
                <a:ext cx="765222" cy="819277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線單箭頭接點 130">
                <a:extLst>
                  <a:ext uri="{FF2B5EF4-FFF2-40B4-BE49-F238E27FC236}">
                    <a16:creationId xmlns:a16="http://schemas.microsoft.com/office/drawing/2014/main" id="{D894A538-F161-4CAF-8AE8-607DEF153E52}"/>
                  </a:ext>
                </a:extLst>
              </p:cNvPr>
              <p:cNvCxnSpPr>
                <a:cxnSpLocks/>
                <a:stCxn id="187" idx="6"/>
                <a:endCxn id="181" idx="2"/>
              </p:cNvCxnSpPr>
              <p:nvPr/>
            </p:nvCxnSpPr>
            <p:spPr>
              <a:xfrm flipV="1">
                <a:off x="3360454" y="4901503"/>
                <a:ext cx="765221" cy="32052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線單箭頭接點 131">
                <a:extLst>
                  <a:ext uri="{FF2B5EF4-FFF2-40B4-BE49-F238E27FC236}">
                    <a16:creationId xmlns:a16="http://schemas.microsoft.com/office/drawing/2014/main" id="{B9C2AFDC-29E7-4075-8987-AB292AE37C5E}"/>
                  </a:ext>
                </a:extLst>
              </p:cNvPr>
              <p:cNvCxnSpPr>
                <a:cxnSpLocks/>
                <a:stCxn id="187" idx="6"/>
                <a:endCxn id="180" idx="2"/>
              </p:cNvCxnSpPr>
              <p:nvPr/>
            </p:nvCxnSpPr>
            <p:spPr>
              <a:xfrm flipV="1">
                <a:off x="3360454" y="4521569"/>
                <a:ext cx="765221" cy="70045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線單箭頭接點 132">
                <a:extLst>
                  <a:ext uri="{FF2B5EF4-FFF2-40B4-BE49-F238E27FC236}">
                    <a16:creationId xmlns:a16="http://schemas.microsoft.com/office/drawing/2014/main" id="{8B9C94AF-9FAA-45C5-A25E-48BCD1A2AEE1}"/>
                  </a:ext>
                </a:extLst>
              </p:cNvPr>
              <p:cNvCxnSpPr>
                <a:cxnSpLocks/>
                <a:stCxn id="187" idx="6"/>
                <a:endCxn id="185" idx="2"/>
              </p:cNvCxnSpPr>
              <p:nvPr/>
            </p:nvCxnSpPr>
            <p:spPr>
              <a:xfrm>
                <a:off x="3360454" y="5222028"/>
                <a:ext cx="765222" cy="119921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直線單箭頭接點 133">
                <a:extLst>
                  <a:ext uri="{FF2B5EF4-FFF2-40B4-BE49-F238E27FC236}">
                    <a16:creationId xmlns:a16="http://schemas.microsoft.com/office/drawing/2014/main" id="{54A5C2D9-B223-4060-BE86-1FD017B2E453}"/>
                  </a:ext>
                </a:extLst>
              </p:cNvPr>
              <p:cNvCxnSpPr>
                <a:cxnSpLocks/>
                <a:stCxn id="188" idx="6"/>
                <a:endCxn id="181" idx="2"/>
              </p:cNvCxnSpPr>
              <p:nvPr/>
            </p:nvCxnSpPr>
            <p:spPr>
              <a:xfrm flipV="1">
                <a:off x="3360455" y="4901503"/>
                <a:ext cx="765220" cy="819278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直線單箭頭接點 134">
                <a:extLst>
                  <a:ext uri="{FF2B5EF4-FFF2-40B4-BE49-F238E27FC236}">
                    <a16:creationId xmlns:a16="http://schemas.microsoft.com/office/drawing/2014/main" id="{93776EB2-DB09-427A-98B9-1D5DEA5EF159}"/>
                  </a:ext>
                </a:extLst>
              </p:cNvPr>
              <p:cNvCxnSpPr>
                <a:cxnSpLocks/>
                <a:stCxn id="188" idx="6"/>
                <a:endCxn id="180" idx="2"/>
              </p:cNvCxnSpPr>
              <p:nvPr/>
            </p:nvCxnSpPr>
            <p:spPr>
              <a:xfrm flipV="1">
                <a:off x="3360455" y="4521569"/>
                <a:ext cx="765220" cy="119921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直線單箭頭接點 135">
                <a:extLst>
                  <a:ext uri="{FF2B5EF4-FFF2-40B4-BE49-F238E27FC236}">
                    <a16:creationId xmlns:a16="http://schemas.microsoft.com/office/drawing/2014/main" id="{677CC564-1491-4CEF-8008-78FC409ECEE3}"/>
                  </a:ext>
                </a:extLst>
              </p:cNvPr>
              <p:cNvCxnSpPr>
                <a:cxnSpLocks/>
                <a:stCxn id="188" idx="6"/>
                <a:endCxn id="185" idx="2"/>
              </p:cNvCxnSpPr>
              <p:nvPr/>
            </p:nvCxnSpPr>
            <p:spPr>
              <a:xfrm>
                <a:off x="3360455" y="5720781"/>
                <a:ext cx="765221" cy="70045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直線單箭頭接點 136">
                <a:extLst>
                  <a:ext uri="{FF2B5EF4-FFF2-40B4-BE49-F238E27FC236}">
                    <a16:creationId xmlns:a16="http://schemas.microsoft.com/office/drawing/2014/main" id="{2C285713-D8A8-458F-9782-83CF9C3CA723}"/>
                  </a:ext>
                </a:extLst>
              </p:cNvPr>
              <p:cNvCxnSpPr>
                <a:cxnSpLocks/>
                <a:stCxn id="188" idx="6"/>
                <a:endCxn id="182" idx="2"/>
              </p:cNvCxnSpPr>
              <p:nvPr/>
            </p:nvCxnSpPr>
            <p:spPr>
              <a:xfrm flipV="1">
                <a:off x="3360455" y="5661371"/>
                <a:ext cx="765220" cy="5941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線單箭頭接點 137">
                <a:extLst>
                  <a:ext uri="{FF2B5EF4-FFF2-40B4-BE49-F238E27FC236}">
                    <a16:creationId xmlns:a16="http://schemas.microsoft.com/office/drawing/2014/main" id="{F390F711-C5FC-4154-B3AE-27C8B13D6C80}"/>
                  </a:ext>
                </a:extLst>
              </p:cNvPr>
              <p:cNvCxnSpPr>
                <a:cxnSpLocks/>
                <a:stCxn id="188" idx="6"/>
                <a:endCxn id="183" idx="2"/>
              </p:cNvCxnSpPr>
              <p:nvPr/>
            </p:nvCxnSpPr>
            <p:spPr>
              <a:xfrm flipV="1">
                <a:off x="3360455" y="5281437"/>
                <a:ext cx="765221" cy="439344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線單箭頭接點 138">
                <a:extLst>
                  <a:ext uri="{FF2B5EF4-FFF2-40B4-BE49-F238E27FC236}">
                    <a16:creationId xmlns:a16="http://schemas.microsoft.com/office/drawing/2014/main" id="{BCAC7D02-78C4-4D3B-B8B0-41D3BE04A9C8}"/>
                  </a:ext>
                </a:extLst>
              </p:cNvPr>
              <p:cNvCxnSpPr>
                <a:cxnSpLocks/>
                <a:stCxn id="188" idx="6"/>
                <a:endCxn id="184" idx="2"/>
              </p:cNvCxnSpPr>
              <p:nvPr/>
            </p:nvCxnSpPr>
            <p:spPr>
              <a:xfrm>
                <a:off x="3360455" y="5720781"/>
                <a:ext cx="765221" cy="320524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線單箭頭接點 139">
                <a:extLst>
                  <a:ext uri="{FF2B5EF4-FFF2-40B4-BE49-F238E27FC236}">
                    <a16:creationId xmlns:a16="http://schemas.microsoft.com/office/drawing/2014/main" id="{D9A52861-1C37-43B2-8079-14F4C7E63846}"/>
                  </a:ext>
                </a:extLst>
              </p:cNvPr>
              <p:cNvCxnSpPr>
                <a:cxnSpLocks/>
                <a:stCxn id="198" idx="6"/>
                <a:endCxn id="190" idx="2"/>
              </p:cNvCxnSpPr>
              <p:nvPr/>
            </p:nvCxnSpPr>
            <p:spPr>
              <a:xfrm flipV="1">
                <a:off x="1298574" y="4521569"/>
                <a:ext cx="788044" cy="1411094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線單箭頭接點 140">
                <a:extLst>
                  <a:ext uri="{FF2B5EF4-FFF2-40B4-BE49-F238E27FC236}">
                    <a16:creationId xmlns:a16="http://schemas.microsoft.com/office/drawing/2014/main" id="{4D73D369-D9F0-454B-B2A6-8BDC4013C00F}"/>
                  </a:ext>
                </a:extLst>
              </p:cNvPr>
              <p:cNvCxnSpPr>
                <a:cxnSpLocks/>
                <a:stCxn id="198" idx="6"/>
                <a:endCxn id="191" idx="2"/>
              </p:cNvCxnSpPr>
              <p:nvPr/>
            </p:nvCxnSpPr>
            <p:spPr>
              <a:xfrm flipV="1">
                <a:off x="1298574" y="4901503"/>
                <a:ext cx="788044" cy="103116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線單箭頭接點 141">
                <a:extLst>
                  <a:ext uri="{FF2B5EF4-FFF2-40B4-BE49-F238E27FC236}">
                    <a16:creationId xmlns:a16="http://schemas.microsoft.com/office/drawing/2014/main" id="{3E062C1B-C303-4188-8E18-539F2C465D34}"/>
                  </a:ext>
                </a:extLst>
              </p:cNvPr>
              <p:cNvCxnSpPr>
                <a:cxnSpLocks/>
                <a:stCxn id="198" idx="6"/>
                <a:endCxn id="193" idx="2"/>
              </p:cNvCxnSpPr>
              <p:nvPr/>
            </p:nvCxnSpPr>
            <p:spPr>
              <a:xfrm flipV="1">
                <a:off x="1298574" y="5281437"/>
                <a:ext cx="788044" cy="65122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線單箭頭接點 142">
                <a:extLst>
                  <a:ext uri="{FF2B5EF4-FFF2-40B4-BE49-F238E27FC236}">
                    <a16:creationId xmlns:a16="http://schemas.microsoft.com/office/drawing/2014/main" id="{A4C0E97B-BBBB-470C-A30E-C1C558D850B9}"/>
                  </a:ext>
                </a:extLst>
              </p:cNvPr>
              <p:cNvCxnSpPr>
                <a:cxnSpLocks/>
                <a:stCxn id="198" idx="6"/>
                <a:endCxn id="194" idx="2"/>
              </p:cNvCxnSpPr>
              <p:nvPr/>
            </p:nvCxnSpPr>
            <p:spPr>
              <a:xfrm>
                <a:off x="1298574" y="5932663"/>
                <a:ext cx="788044" cy="10864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直線單箭頭接點 143">
                <a:extLst>
                  <a:ext uri="{FF2B5EF4-FFF2-40B4-BE49-F238E27FC236}">
                    <a16:creationId xmlns:a16="http://schemas.microsoft.com/office/drawing/2014/main" id="{F4445B26-D272-4CE3-A1D6-AEDD07DABD83}"/>
                  </a:ext>
                </a:extLst>
              </p:cNvPr>
              <p:cNvCxnSpPr>
                <a:cxnSpLocks/>
                <a:stCxn id="198" idx="6"/>
                <a:endCxn id="192" idx="2"/>
              </p:cNvCxnSpPr>
              <p:nvPr/>
            </p:nvCxnSpPr>
            <p:spPr>
              <a:xfrm flipV="1">
                <a:off x="1298574" y="5661371"/>
                <a:ext cx="788044" cy="27129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直線單箭頭接點 144">
                <a:extLst>
                  <a:ext uri="{FF2B5EF4-FFF2-40B4-BE49-F238E27FC236}">
                    <a16:creationId xmlns:a16="http://schemas.microsoft.com/office/drawing/2014/main" id="{CDEFFD8E-77D6-45EE-A8F0-AD95706BDD27}"/>
                  </a:ext>
                </a:extLst>
              </p:cNvPr>
              <p:cNvCxnSpPr>
                <a:cxnSpLocks/>
                <a:stCxn id="198" idx="6"/>
                <a:endCxn id="195" idx="2"/>
              </p:cNvCxnSpPr>
              <p:nvPr/>
            </p:nvCxnSpPr>
            <p:spPr>
              <a:xfrm>
                <a:off x="1298574" y="5932663"/>
                <a:ext cx="788044" cy="488577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直線單箭頭接點 145">
                <a:extLst>
                  <a:ext uri="{FF2B5EF4-FFF2-40B4-BE49-F238E27FC236}">
                    <a16:creationId xmlns:a16="http://schemas.microsoft.com/office/drawing/2014/main" id="{1C898D67-28A0-4328-879D-376C123D8451}"/>
                  </a:ext>
                </a:extLst>
              </p:cNvPr>
              <p:cNvCxnSpPr>
                <a:cxnSpLocks/>
                <a:stCxn id="197" idx="6"/>
                <a:endCxn id="191" idx="2"/>
              </p:cNvCxnSpPr>
              <p:nvPr/>
            </p:nvCxnSpPr>
            <p:spPr>
              <a:xfrm flipV="1">
                <a:off x="1298574" y="4901503"/>
                <a:ext cx="788044" cy="569901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直線單箭頭接點 146">
                <a:extLst>
                  <a:ext uri="{FF2B5EF4-FFF2-40B4-BE49-F238E27FC236}">
                    <a16:creationId xmlns:a16="http://schemas.microsoft.com/office/drawing/2014/main" id="{210B1C79-909B-4A6F-86EC-89B523CC5E56}"/>
                  </a:ext>
                </a:extLst>
              </p:cNvPr>
              <p:cNvCxnSpPr>
                <a:cxnSpLocks/>
                <a:stCxn id="197" idx="6"/>
                <a:endCxn id="193" idx="2"/>
              </p:cNvCxnSpPr>
              <p:nvPr/>
            </p:nvCxnSpPr>
            <p:spPr>
              <a:xfrm flipV="1">
                <a:off x="1298574" y="5281437"/>
                <a:ext cx="788044" cy="189967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線單箭頭接點 147">
                <a:extLst>
                  <a:ext uri="{FF2B5EF4-FFF2-40B4-BE49-F238E27FC236}">
                    <a16:creationId xmlns:a16="http://schemas.microsoft.com/office/drawing/2014/main" id="{0C08714F-9748-4EA3-860F-1A276804C4EF}"/>
                  </a:ext>
                </a:extLst>
              </p:cNvPr>
              <p:cNvCxnSpPr>
                <a:cxnSpLocks/>
                <a:stCxn id="197" idx="6"/>
                <a:endCxn id="190" idx="2"/>
              </p:cNvCxnSpPr>
              <p:nvPr/>
            </p:nvCxnSpPr>
            <p:spPr>
              <a:xfrm flipV="1">
                <a:off x="1298574" y="4521569"/>
                <a:ext cx="788044" cy="94983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直線單箭頭接點 148">
                <a:extLst>
                  <a:ext uri="{FF2B5EF4-FFF2-40B4-BE49-F238E27FC236}">
                    <a16:creationId xmlns:a16="http://schemas.microsoft.com/office/drawing/2014/main" id="{3DC393F0-31CE-46FD-B084-A3313FE82740}"/>
                  </a:ext>
                </a:extLst>
              </p:cNvPr>
              <p:cNvCxnSpPr>
                <a:cxnSpLocks/>
                <a:stCxn id="197" idx="6"/>
                <a:endCxn id="194" idx="2"/>
              </p:cNvCxnSpPr>
              <p:nvPr/>
            </p:nvCxnSpPr>
            <p:spPr>
              <a:xfrm>
                <a:off x="1298574" y="5471404"/>
                <a:ext cx="788044" cy="569901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線單箭頭接點 149">
                <a:extLst>
                  <a:ext uri="{FF2B5EF4-FFF2-40B4-BE49-F238E27FC236}">
                    <a16:creationId xmlns:a16="http://schemas.microsoft.com/office/drawing/2014/main" id="{4866EDC3-62CE-492C-92AA-ECEB13D023F2}"/>
                  </a:ext>
                </a:extLst>
              </p:cNvPr>
              <p:cNvCxnSpPr>
                <a:cxnSpLocks/>
                <a:stCxn id="197" idx="6"/>
                <a:endCxn id="192" idx="2"/>
              </p:cNvCxnSpPr>
              <p:nvPr/>
            </p:nvCxnSpPr>
            <p:spPr>
              <a:xfrm>
                <a:off x="1298574" y="5471404"/>
                <a:ext cx="788044" cy="189967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線單箭頭接點 150">
                <a:extLst>
                  <a:ext uri="{FF2B5EF4-FFF2-40B4-BE49-F238E27FC236}">
                    <a16:creationId xmlns:a16="http://schemas.microsoft.com/office/drawing/2014/main" id="{FB0CCC68-83EB-45CD-AC1C-9227754A2AAB}"/>
                  </a:ext>
                </a:extLst>
              </p:cNvPr>
              <p:cNvCxnSpPr>
                <a:cxnSpLocks/>
                <a:stCxn id="197" idx="6"/>
                <a:endCxn id="195" idx="2"/>
              </p:cNvCxnSpPr>
              <p:nvPr/>
            </p:nvCxnSpPr>
            <p:spPr>
              <a:xfrm>
                <a:off x="1298574" y="5471404"/>
                <a:ext cx="788044" cy="94983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直線單箭頭接點 151">
                <a:extLst>
                  <a:ext uri="{FF2B5EF4-FFF2-40B4-BE49-F238E27FC236}">
                    <a16:creationId xmlns:a16="http://schemas.microsoft.com/office/drawing/2014/main" id="{3A4D8CA3-4387-4D04-9C9D-DC89436F5304}"/>
                  </a:ext>
                </a:extLst>
              </p:cNvPr>
              <p:cNvCxnSpPr>
                <a:cxnSpLocks/>
                <a:stCxn id="196" idx="6"/>
                <a:endCxn id="192" idx="2"/>
              </p:cNvCxnSpPr>
              <p:nvPr/>
            </p:nvCxnSpPr>
            <p:spPr>
              <a:xfrm>
                <a:off x="1298574" y="5010145"/>
                <a:ext cx="788044" cy="65122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直線單箭頭接點 152">
                <a:extLst>
                  <a:ext uri="{FF2B5EF4-FFF2-40B4-BE49-F238E27FC236}">
                    <a16:creationId xmlns:a16="http://schemas.microsoft.com/office/drawing/2014/main" id="{ABD0DC91-0502-4FD7-85B1-6B24BB9C2732}"/>
                  </a:ext>
                </a:extLst>
              </p:cNvPr>
              <p:cNvCxnSpPr>
                <a:cxnSpLocks/>
                <a:stCxn id="196" idx="6"/>
                <a:endCxn id="193" idx="2"/>
              </p:cNvCxnSpPr>
              <p:nvPr/>
            </p:nvCxnSpPr>
            <p:spPr>
              <a:xfrm>
                <a:off x="1298574" y="5010145"/>
                <a:ext cx="788044" cy="27129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線單箭頭接點 153">
                <a:extLst>
                  <a:ext uri="{FF2B5EF4-FFF2-40B4-BE49-F238E27FC236}">
                    <a16:creationId xmlns:a16="http://schemas.microsoft.com/office/drawing/2014/main" id="{EF20E75F-C416-4D9B-9602-37F1834CC9FC}"/>
                  </a:ext>
                </a:extLst>
              </p:cNvPr>
              <p:cNvCxnSpPr>
                <a:cxnSpLocks/>
                <a:stCxn id="196" idx="6"/>
                <a:endCxn id="194" idx="2"/>
              </p:cNvCxnSpPr>
              <p:nvPr/>
            </p:nvCxnSpPr>
            <p:spPr>
              <a:xfrm>
                <a:off x="1298574" y="5010145"/>
                <a:ext cx="788044" cy="103116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線單箭頭接點 154">
                <a:extLst>
                  <a:ext uri="{FF2B5EF4-FFF2-40B4-BE49-F238E27FC236}">
                    <a16:creationId xmlns:a16="http://schemas.microsoft.com/office/drawing/2014/main" id="{F0768F92-EC4B-4B46-A7BB-75AFC91B275E}"/>
                  </a:ext>
                </a:extLst>
              </p:cNvPr>
              <p:cNvCxnSpPr>
                <a:cxnSpLocks/>
                <a:stCxn id="196" idx="6"/>
                <a:endCxn id="195" idx="2"/>
              </p:cNvCxnSpPr>
              <p:nvPr/>
            </p:nvCxnSpPr>
            <p:spPr>
              <a:xfrm>
                <a:off x="1298574" y="5010145"/>
                <a:ext cx="788044" cy="141109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直線單箭頭接點 155">
                <a:extLst>
                  <a:ext uri="{FF2B5EF4-FFF2-40B4-BE49-F238E27FC236}">
                    <a16:creationId xmlns:a16="http://schemas.microsoft.com/office/drawing/2014/main" id="{2E4549A8-BAE7-43F2-9B5D-15F55F62F943}"/>
                  </a:ext>
                </a:extLst>
              </p:cNvPr>
              <p:cNvCxnSpPr>
                <a:cxnSpLocks/>
                <a:stCxn id="194" idx="6"/>
                <a:endCxn id="187" idx="2"/>
              </p:cNvCxnSpPr>
              <p:nvPr/>
            </p:nvCxnSpPr>
            <p:spPr>
              <a:xfrm flipV="1">
                <a:off x="2302618" y="5222028"/>
                <a:ext cx="841836" cy="819277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直線單箭頭接點 156">
                <a:extLst>
                  <a:ext uri="{FF2B5EF4-FFF2-40B4-BE49-F238E27FC236}">
                    <a16:creationId xmlns:a16="http://schemas.microsoft.com/office/drawing/2014/main" id="{2044018D-D21E-444F-A05A-F9A60305C1A3}"/>
                  </a:ext>
                </a:extLst>
              </p:cNvPr>
              <p:cNvCxnSpPr>
                <a:cxnSpLocks/>
                <a:stCxn id="192" idx="6"/>
                <a:endCxn id="186" idx="2"/>
              </p:cNvCxnSpPr>
              <p:nvPr/>
            </p:nvCxnSpPr>
            <p:spPr>
              <a:xfrm flipV="1">
                <a:off x="2302618" y="4723275"/>
                <a:ext cx="841836" cy="93809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線單箭頭接點 157">
                <a:extLst>
                  <a:ext uri="{FF2B5EF4-FFF2-40B4-BE49-F238E27FC236}">
                    <a16:creationId xmlns:a16="http://schemas.microsoft.com/office/drawing/2014/main" id="{37BE8150-B073-4881-AEA6-DA8148549921}"/>
                  </a:ext>
                </a:extLst>
              </p:cNvPr>
              <p:cNvCxnSpPr>
                <a:cxnSpLocks/>
                <a:stCxn id="192" idx="6"/>
                <a:endCxn id="187" idx="2"/>
              </p:cNvCxnSpPr>
              <p:nvPr/>
            </p:nvCxnSpPr>
            <p:spPr>
              <a:xfrm flipV="1">
                <a:off x="2302618" y="5222028"/>
                <a:ext cx="841836" cy="439343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直線單箭頭接點 158">
                <a:extLst>
                  <a:ext uri="{FF2B5EF4-FFF2-40B4-BE49-F238E27FC236}">
                    <a16:creationId xmlns:a16="http://schemas.microsoft.com/office/drawing/2014/main" id="{88202AC1-B339-4D3B-BF86-BB6171FE03E5}"/>
                  </a:ext>
                </a:extLst>
              </p:cNvPr>
              <p:cNvCxnSpPr>
                <a:cxnSpLocks/>
                <a:stCxn id="192" idx="6"/>
                <a:endCxn id="188" idx="2"/>
              </p:cNvCxnSpPr>
              <p:nvPr/>
            </p:nvCxnSpPr>
            <p:spPr>
              <a:xfrm>
                <a:off x="2302618" y="5661371"/>
                <a:ext cx="841837" cy="5941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直線單箭頭接點 159">
                <a:extLst>
                  <a:ext uri="{FF2B5EF4-FFF2-40B4-BE49-F238E27FC236}">
                    <a16:creationId xmlns:a16="http://schemas.microsoft.com/office/drawing/2014/main" id="{E535EA4D-D6EC-4443-B6DC-126BE3F3436F}"/>
                  </a:ext>
                </a:extLst>
              </p:cNvPr>
              <p:cNvCxnSpPr>
                <a:cxnSpLocks/>
                <a:stCxn id="194" idx="6"/>
                <a:endCxn id="188" idx="2"/>
              </p:cNvCxnSpPr>
              <p:nvPr/>
            </p:nvCxnSpPr>
            <p:spPr>
              <a:xfrm flipV="1">
                <a:off x="2302618" y="5720781"/>
                <a:ext cx="841837" cy="320524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直線單箭頭接點 160">
                <a:extLst>
                  <a:ext uri="{FF2B5EF4-FFF2-40B4-BE49-F238E27FC236}">
                    <a16:creationId xmlns:a16="http://schemas.microsoft.com/office/drawing/2014/main" id="{ED79EC53-AD38-4D32-966D-F8904F4F294D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>
                <a:off x="2302618" y="5281437"/>
                <a:ext cx="841837" cy="938097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2A44A93A-18C3-44AE-93DA-CF2F5CBE1285}"/>
                  </a:ext>
                </a:extLst>
              </p:cNvPr>
              <p:cNvCxnSpPr>
                <a:cxnSpLocks/>
                <a:stCxn id="195" idx="6"/>
                <a:endCxn id="188" idx="2"/>
              </p:cNvCxnSpPr>
              <p:nvPr/>
            </p:nvCxnSpPr>
            <p:spPr>
              <a:xfrm flipV="1">
                <a:off x="2302618" y="5720781"/>
                <a:ext cx="841837" cy="70045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直線單箭頭接點 162">
                <a:extLst>
                  <a:ext uri="{FF2B5EF4-FFF2-40B4-BE49-F238E27FC236}">
                    <a16:creationId xmlns:a16="http://schemas.microsoft.com/office/drawing/2014/main" id="{0BCA423C-4CE3-48A8-B5FF-1F0118F397EE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 flipV="1">
                <a:off x="2302618" y="6219534"/>
                <a:ext cx="841837" cy="20170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直線單箭頭接點 163">
                <a:extLst>
                  <a:ext uri="{FF2B5EF4-FFF2-40B4-BE49-F238E27FC236}">
                    <a16:creationId xmlns:a16="http://schemas.microsoft.com/office/drawing/2014/main" id="{0DE85928-5FB5-4BF5-A8E7-878B4B4B9682}"/>
                  </a:ext>
                </a:extLst>
              </p:cNvPr>
              <p:cNvCxnSpPr>
                <a:cxnSpLocks/>
                <a:stCxn id="195" idx="6"/>
                <a:endCxn id="186" idx="2"/>
              </p:cNvCxnSpPr>
              <p:nvPr/>
            </p:nvCxnSpPr>
            <p:spPr>
              <a:xfrm flipV="1">
                <a:off x="2302618" y="4723275"/>
                <a:ext cx="841836" cy="169796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直線單箭頭接點 164">
                <a:extLst>
                  <a:ext uri="{FF2B5EF4-FFF2-40B4-BE49-F238E27FC236}">
                    <a16:creationId xmlns:a16="http://schemas.microsoft.com/office/drawing/2014/main" id="{29849354-4CA2-4202-AFA5-C25AB9647AE7}"/>
                  </a:ext>
                </a:extLst>
              </p:cNvPr>
              <p:cNvCxnSpPr>
                <a:cxnSpLocks/>
                <a:stCxn id="190" idx="6"/>
                <a:endCxn id="188" idx="2"/>
              </p:cNvCxnSpPr>
              <p:nvPr/>
            </p:nvCxnSpPr>
            <p:spPr>
              <a:xfrm>
                <a:off x="2302618" y="4521569"/>
                <a:ext cx="841837" cy="119921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直線單箭頭接點 165">
                <a:extLst>
                  <a:ext uri="{FF2B5EF4-FFF2-40B4-BE49-F238E27FC236}">
                    <a16:creationId xmlns:a16="http://schemas.microsoft.com/office/drawing/2014/main" id="{167198D3-893D-41AC-8536-E888E0AFA68E}"/>
                  </a:ext>
                </a:extLst>
              </p:cNvPr>
              <p:cNvCxnSpPr>
                <a:cxnSpLocks/>
                <a:stCxn id="195" idx="6"/>
                <a:endCxn id="187" idx="2"/>
              </p:cNvCxnSpPr>
              <p:nvPr/>
            </p:nvCxnSpPr>
            <p:spPr>
              <a:xfrm flipV="1">
                <a:off x="2302618" y="5222028"/>
                <a:ext cx="841836" cy="119921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直線單箭頭接點 166">
                <a:extLst>
                  <a:ext uri="{FF2B5EF4-FFF2-40B4-BE49-F238E27FC236}">
                    <a16:creationId xmlns:a16="http://schemas.microsoft.com/office/drawing/2014/main" id="{6A09E053-C00E-4B56-BE80-98ECDFBC2D31}"/>
                  </a:ext>
                </a:extLst>
              </p:cNvPr>
              <p:cNvCxnSpPr>
                <a:cxnSpLocks/>
                <a:stCxn id="191" idx="6"/>
                <a:endCxn id="189" idx="2"/>
              </p:cNvCxnSpPr>
              <p:nvPr/>
            </p:nvCxnSpPr>
            <p:spPr>
              <a:xfrm>
                <a:off x="2302618" y="4901503"/>
                <a:ext cx="841837" cy="1318031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直線單箭頭接點 167">
                <a:extLst>
                  <a:ext uri="{FF2B5EF4-FFF2-40B4-BE49-F238E27FC236}">
                    <a16:creationId xmlns:a16="http://schemas.microsoft.com/office/drawing/2014/main" id="{D8056F10-935C-49F2-815A-D076750E366E}"/>
                  </a:ext>
                </a:extLst>
              </p:cNvPr>
              <p:cNvCxnSpPr>
                <a:cxnSpLocks/>
                <a:stCxn id="193" idx="6"/>
                <a:endCxn id="188" idx="2"/>
              </p:cNvCxnSpPr>
              <p:nvPr/>
            </p:nvCxnSpPr>
            <p:spPr>
              <a:xfrm>
                <a:off x="2302618" y="5281437"/>
                <a:ext cx="841837" cy="439344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直線單箭頭接點 168">
                <a:extLst>
                  <a:ext uri="{FF2B5EF4-FFF2-40B4-BE49-F238E27FC236}">
                    <a16:creationId xmlns:a16="http://schemas.microsoft.com/office/drawing/2014/main" id="{7148115A-5493-426A-9793-93B827358B15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>
                <a:off x="2302618" y="6041305"/>
                <a:ext cx="841837" cy="17822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直線單箭頭接點 169">
                <a:extLst>
                  <a:ext uri="{FF2B5EF4-FFF2-40B4-BE49-F238E27FC236}">
                    <a16:creationId xmlns:a16="http://schemas.microsoft.com/office/drawing/2014/main" id="{37F0E3E7-C8D4-48D7-B8B9-739E72C58FEC}"/>
                  </a:ext>
                </a:extLst>
              </p:cNvPr>
              <p:cNvCxnSpPr>
                <a:cxnSpLocks/>
                <a:stCxn id="191" idx="6"/>
                <a:endCxn id="188" idx="2"/>
              </p:cNvCxnSpPr>
              <p:nvPr/>
            </p:nvCxnSpPr>
            <p:spPr>
              <a:xfrm>
                <a:off x="2302618" y="4901503"/>
                <a:ext cx="841837" cy="819278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直線單箭頭接點 170">
                <a:extLst>
                  <a:ext uri="{FF2B5EF4-FFF2-40B4-BE49-F238E27FC236}">
                    <a16:creationId xmlns:a16="http://schemas.microsoft.com/office/drawing/2014/main" id="{A3BC0052-6631-49F9-BB7B-9A5B70F33F6E}"/>
                  </a:ext>
                </a:extLst>
              </p:cNvPr>
              <p:cNvCxnSpPr>
                <a:cxnSpLocks/>
                <a:stCxn id="191" idx="6"/>
                <a:endCxn id="187" idx="2"/>
              </p:cNvCxnSpPr>
              <p:nvPr/>
            </p:nvCxnSpPr>
            <p:spPr>
              <a:xfrm>
                <a:off x="2302618" y="4901503"/>
                <a:ext cx="841836" cy="32052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直線單箭頭接點 171">
                <a:extLst>
                  <a:ext uri="{FF2B5EF4-FFF2-40B4-BE49-F238E27FC236}">
                    <a16:creationId xmlns:a16="http://schemas.microsoft.com/office/drawing/2014/main" id="{351DC11C-4683-4809-85DE-D5C1A5439B9B}"/>
                  </a:ext>
                </a:extLst>
              </p:cNvPr>
              <p:cNvCxnSpPr>
                <a:cxnSpLocks/>
                <a:stCxn id="190" idx="6"/>
                <a:endCxn id="189" idx="2"/>
              </p:cNvCxnSpPr>
              <p:nvPr/>
            </p:nvCxnSpPr>
            <p:spPr>
              <a:xfrm>
                <a:off x="2302618" y="4521569"/>
                <a:ext cx="841837" cy="1697965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直線單箭頭接點 172">
                <a:extLst>
                  <a:ext uri="{FF2B5EF4-FFF2-40B4-BE49-F238E27FC236}">
                    <a16:creationId xmlns:a16="http://schemas.microsoft.com/office/drawing/2014/main" id="{D9F1185A-8582-47C9-84F8-F47DD1532440}"/>
                  </a:ext>
                </a:extLst>
              </p:cNvPr>
              <p:cNvCxnSpPr>
                <a:cxnSpLocks/>
                <a:stCxn id="192" idx="6"/>
                <a:endCxn id="189" idx="2"/>
              </p:cNvCxnSpPr>
              <p:nvPr/>
            </p:nvCxnSpPr>
            <p:spPr>
              <a:xfrm>
                <a:off x="2302618" y="5661371"/>
                <a:ext cx="841837" cy="558163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直線單箭頭接點 173">
                <a:extLst>
                  <a:ext uri="{FF2B5EF4-FFF2-40B4-BE49-F238E27FC236}">
                    <a16:creationId xmlns:a16="http://schemas.microsoft.com/office/drawing/2014/main" id="{67843AB1-05BE-4F63-92DE-E7850E341996}"/>
                  </a:ext>
                </a:extLst>
              </p:cNvPr>
              <p:cNvCxnSpPr>
                <a:cxnSpLocks/>
                <a:stCxn id="193" idx="6"/>
                <a:endCxn id="187" idx="2"/>
              </p:cNvCxnSpPr>
              <p:nvPr/>
            </p:nvCxnSpPr>
            <p:spPr>
              <a:xfrm flipV="1">
                <a:off x="2302618" y="5222028"/>
                <a:ext cx="841836" cy="5940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直線單箭頭接點 174">
                <a:extLst>
                  <a:ext uri="{FF2B5EF4-FFF2-40B4-BE49-F238E27FC236}">
                    <a16:creationId xmlns:a16="http://schemas.microsoft.com/office/drawing/2014/main" id="{AAF99196-C310-4D86-BB85-7649249BAAE6}"/>
                  </a:ext>
                </a:extLst>
              </p:cNvPr>
              <p:cNvCxnSpPr>
                <a:cxnSpLocks/>
                <a:stCxn id="194" idx="6"/>
                <a:endCxn id="186" idx="2"/>
              </p:cNvCxnSpPr>
              <p:nvPr/>
            </p:nvCxnSpPr>
            <p:spPr>
              <a:xfrm flipV="1">
                <a:off x="2302618" y="4723275"/>
                <a:ext cx="841836" cy="131803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直線單箭頭接點 175">
                <a:extLst>
                  <a:ext uri="{FF2B5EF4-FFF2-40B4-BE49-F238E27FC236}">
                    <a16:creationId xmlns:a16="http://schemas.microsoft.com/office/drawing/2014/main" id="{D2C38479-F0C0-41C2-900E-B95F7708EC11}"/>
                  </a:ext>
                </a:extLst>
              </p:cNvPr>
              <p:cNvCxnSpPr>
                <a:cxnSpLocks/>
                <a:stCxn id="193" idx="6"/>
                <a:endCxn id="186" idx="2"/>
              </p:cNvCxnSpPr>
              <p:nvPr/>
            </p:nvCxnSpPr>
            <p:spPr>
              <a:xfrm flipV="1">
                <a:off x="2302618" y="4723275"/>
                <a:ext cx="841836" cy="558162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直線單箭頭接點 176">
                <a:extLst>
                  <a:ext uri="{FF2B5EF4-FFF2-40B4-BE49-F238E27FC236}">
                    <a16:creationId xmlns:a16="http://schemas.microsoft.com/office/drawing/2014/main" id="{31B4BD5F-D816-4528-BB38-BBD2F55ECA42}"/>
                  </a:ext>
                </a:extLst>
              </p:cNvPr>
              <p:cNvCxnSpPr>
                <a:cxnSpLocks/>
                <a:stCxn id="191" idx="6"/>
                <a:endCxn id="186" idx="2"/>
              </p:cNvCxnSpPr>
              <p:nvPr/>
            </p:nvCxnSpPr>
            <p:spPr>
              <a:xfrm flipV="1">
                <a:off x="2302618" y="4723275"/>
                <a:ext cx="841836" cy="178228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直線單箭頭接點 177">
                <a:extLst>
                  <a:ext uri="{FF2B5EF4-FFF2-40B4-BE49-F238E27FC236}">
                    <a16:creationId xmlns:a16="http://schemas.microsoft.com/office/drawing/2014/main" id="{1D62F65F-76BD-422B-95B6-5F34F57514DC}"/>
                  </a:ext>
                </a:extLst>
              </p:cNvPr>
              <p:cNvCxnSpPr>
                <a:cxnSpLocks/>
                <a:stCxn id="190" idx="6"/>
                <a:endCxn id="186" idx="2"/>
              </p:cNvCxnSpPr>
              <p:nvPr/>
            </p:nvCxnSpPr>
            <p:spPr>
              <a:xfrm>
                <a:off x="2302618" y="4521569"/>
                <a:ext cx="841836" cy="201706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直線單箭頭接點 178">
                <a:extLst>
                  <a:ext uri="{FF2B5EF4-FFF2-40B4-BE49-F238E27FC236}">
                    <a16:creationId xmlns:a16="http://schemas.microsoft.com/office/drawing/2014/main" id="{B77CF12E-E3C8-43E6-8CDD-9405F52AE672}"/>
                  </a:ext>
                </a:extLst>
              </p:cNvPr>
              <p:cNvCxnSpPr>
                <a:cxnSpLocks/>
                <a:stCxn id="190" idx="6"/>
                <a:endCxn id="187" idx="2"/>
              </p:cNvCxnSpPr>
              <p:nvPr/>
            </p:nvCxnSpPr>
            <p:spPr>
              <a:xfrm>
                <a:off x="2302618" y="4521569"/>
                <a:ext cx="841836" cy="700459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群組 199">
              <a:extLst>
                <a:ext uri="{FF2B5EF4-FFF2-40B4-BE49-F238E27FC236}">
                  <a16:creationId xmlns:a16="http://schemas.microsoft.com/office/drawing/2014/main" id="{2D46F7C7-B52D-4265-97E7-179517630F4D}"/>
                </a:ext>
              </a:extLst>
            </p:cNvPr>
            <p:cNvGrpSpPr/>
            <p:nvPr/>
          </p:nvGrpSpPr>
          <p:grpSpPr>
            <a:xfrm>
              <a:off x="1866611" y="4728428"/>
              <a:ext cx="196364" cy="1035016"/>
              <a:chOff x="1748118" y="2859741"/>
              <a:chExt cx="216000" cy="1138518"/>
            </a:xfrm>
            <a:solidFill>
              <a:srgbClr val="FFFF00"/>
            </a:solidFill>
          </p:grpSpPr>
          <p:sp>
            <p:nvSpPr>
              <p:cNvPr id="293" name="橢圓 292">
                <a:extLst>
                  <a:ext uri="{FF2B5EF4-FFF2-40B4-BE49-F238E27FC236}">
                    <a16:creationId xmlns:a16="http://schemas.microsoft.com/office/drawing/2014/main" id="{E75C1FC0-4720-458C-8292-506421E1C136}"/>
                  </a:ext>
                </a:extLst>
              </p:cNvPr>
              <p:cNvSpPr/>
              <p:nvPr/>
            </p:nvSpPr>
            <p:spPr>
              <a:xfrm>
                <a:off x="1748118" y="2859741"/>
                <a:ext cx="216000" cy="216000"/>
              </a:xfrm>
              <a:prstGeom prst="ellipse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4" name="橢圓 293">
                <a:extLst>
                  <a:ext uri="{FF2B5EF4-FFF2-40B4-BE49-F238E27FC236}">
                    <a16:creationId xmlns:a16="http://schemas.microsoft.com/office/drawing/2014/main" id="{C9181EE0-8413-42CF-9416-3802D05E9E1B}"/>
                  </a:ext>
                </a:extLst>
              </p:cNvPr>
              <p:cNvSpPr/>
              <p:nvPr/>
            </p:nvSpPr>
            <p:spPr>
              <a:xfrm>
                <a:off x="1748118" y="3321000"/>
                <a:ext cx="216000" cy="216000"/>
              </a:xfrm>
              <a:prstGeom prst="ellipse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5" name="橢圓 294">
                <a:extLst>
                  <a:ext uri="{FF2B5EF4-FFF2-40B4-BE49-F238E27FC236}">
                    <a16:creationId xmlns:a16="http://schemas.microsoft.com/office/drawing/2014/main" id="{75267B68-48C8-4FB3-992C-98E6BEC8F5C9}"/>
                  </a:ext>
                </a:extLst>
              </p:cNvPr>
              <p:cNvSpPr/>
              <p:nvPr/>
            </p:nvSpPr>
            <p:spPr>
              <a:xfrm>
                <a:off x="1748118" y="3782259"/>
                <a:ext cx="216000" cy="216000"/>
              </a:xfrm>
              <a:prstGeom prst="ellipse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01" name="群組 200">
              <a:extLst>
                <a:ext uri="{FF2B5EF4-FFF2-40B4-BE49-F238E27FC236}">
                  <a16:creationId xmlns:a16="http://schemas.microsoft.com/office/drawing/2014/main" id="{1E8EA430-6B4F-4244-8DF4-A40D79DC5D6A}"/>
                </a:ext>
              </a:extLst>
            </p:cNvPr>
            <p:cNvGrpSpPr/>
            <p:nvPr/>
          </p:nvGrpSpPr>
          <p:grpSpPr>
            <a:xfrm>
              <a:off x="2779378" y="4284268"/>
              <a:ext cx="196364" cy="1923337"/>
              <a:chOff x="2868706" y="2682240"/>
              <a:chExt cx="216000" cy="2115671"/>
            </a:xfrm>
            <a:solidFill>
              <a:srgbClr val="FFFF00"/>
            </a:solidFill>
          </p:grpSpPr>
          <p:sp>
            <p:nvSpPr>
              <p:cNvPr id="287" name="橢圓 286">
                <a:extLst>
                  <a:ext uri="{FF2B5EF4-FFF2-40B4-BE49-F238E27FC236}">
                    <a16:creationId xmlns:a16="http://schemas.microsoft.com/office/drawing/2014/main" id="{B78F7F0C-B114-4A21-B7A8-41D283D1EDA6}"/>
                  </a:ext>
                </a:extLst>
              </p:cNvPr>
              <p:cNvSpPr/>
              <p:nvPr/>
            </p:nvSpPr>
            <p:spPr>
              <a:xfrm>
                <a:off x="2868706" y="2682240"/>
                <a:ext cx="216000" cy="216000"/>
              </a:xfrm>
              <a:prstGeom prst="ellipse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8" name="橢圓 287">
                <a:extLst>
                  <a:ext uri="{FF2B5EF4-FFF2-40B4-BE49-F238E27FC236}">
                    <a16:creationId xmlns:a16="http://schemas.microsoft.com/office/drawing/2014/main" id="{C0F8AC9F-5A2E-4CA8-883C-7C53368B8F7D}"/>
                  </a:ext>
                </a:extLst>
              </p:cNvPr>
              <p:cNvSpPr/>
              <p:nvPr/>
            </p:nvSpPr>
            <p:spPr>
              <a:xfrm>
                <a:off x="2868706" y="3062174"/>
                <a:ext cx="216000" cy="216000"/>
              </a:xfrm>
              <a:prstGeom prst="ellipse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9" name="橢圓 288">
                <a:extLst>
                  <a:ext uri="{FF2B5EF4-FFF2-40B4-BE49-F238E27FC236}">
                    <a16:creationId xmlns:a16="http://schemas.microsoft.com/office/drawing/2014/main" id="{E9638975-3648-46C1-9ED1-A240DBAD7A20}"/>
                  </a:ext>
                </a:extLst>
              </p:cNvPr>
              <p:cNvSpPr/>
              <p:nvPr/>
            </p:nvSpPr>
            <p:spPr>
              <a:xfrm>
                <a:off x="2868706" y="3822042"/>
                <a:ext cx="216000" cy="216000"/>
              </a:xfrm>
              <a:prstGeom prst="ellipse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0" name="橢圓 289">
                <a:extLst>
                  <a:ext uri="{FF2B5EF4-FFF2-40B4-BE49-F238E27FC236}">
                    <a16:creationId xmlns:a16="http://schemas.microsoft.com/office/drawing/2014/main" id="{4B87E66A-3F7A-496F-AA91-36DDF83054F2}"/>
                  </a:ext>
                </a:extLst>
              </p:cNvPr>
              <p:cNvSpPr/>
              <p:nvPr/>
            </p:nvSpPr>
            <p:spPr>
              <a:xfrm>
                <a:off x="2868706" y="3442108"/>
                <a:ext cx="216000" cy="216000"/>
              </a:xfrm>
              <a:prstGeom prst="ellipse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1" name="橢圓 290">
                <a:extLst>
                  <a:ext uri="{FF2B5EF4-FFF2-40B4-BE49-F238E27FC236}">
                    <a16:creationId xmlns:a16="http://schemas.microsoft.com/office/drawing/2014/main" id="{95184358-50E6-463D-B8A4-664FCB6A15C9}"/>
                  </a:ext>
                </a:extLst>
              </p:cNvPr>
              <p:cNvSpPr/>
              <p:nvPr/>
            </p:nvSpPr>
            <p:spPr>
              <a:xfrm>
                <a:off x="2868706" y="4201976"/>
                <a:ext cx="216000" cy="216000"/>
              </a:xfrm>
              <a:prstGeom prst="ellipse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2" name="橢圓 291">
                <a:extLst>
                  <a:ext uri="{FF2B5EF4-FFF2-40B4-BE49-F238E27FC236}">
                    <a16:creationId xmlns:a16="http://schemas.microsoft.com/office/drawing/2014/main" id="{3FC2F8BC-E3D4-4E10-81B8-FAE4D149394E}"/>
                  </a:ext>
                </a:extLst>
              </p:cNvPr>
              <p:cNvSpPr/>
              <p:nvPr/>
            </p:nvSpPr>
            <p:spPr>
              <a:xfrm>
                <a:off x="2868706" y="4581911"/>
                <a:ext cx="216000" cy="216000"/>
              </a:xfrm>
              <a:prstGeom prst="ellipse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02" name="群組 201">
              <a:extLst>
                <a:ext uri="{FF2B5EF4-FFF2-40B4-BE49-F238E27FC236}">
                  <a16:creationId xmlns:a16="http://schemas.microsoft.com/office/drawing/2014/main" id="{0299BAEB-D78F-4CF0-9B9A-401FCA7474B7}"/>
                </a:ext>
              </a:extLst>
            </p:cNvPr>
            <p:cNvGrpSpPr/>
            <p:nvPr/>
          </p:nvGrpSpPr>
          <p:grpSpPr>
            <a:xfrm>
              <a:off x="3741047" y="4740077"/>
              <a:ext cx="196365" cy="1026987"/>
              <a:chOff x="3702424" y="3455986"/>
              <a:chExt cx="216001" cy="1129684"/>
            </a:xfrm>
          </p:grpSpPr>
          <p:sp>
            <p:nvSpPr>
              <p:cNvPr id="284" name="橢圓 283">
                <a:extLst>
                  <a:ext uri="{FF2B5EF4-FFF2-40B4-BE49-F238E27FC236}">
                    <a16:creationId xmlns:a16="http://schemas.microsoft.com/office/drawing/2014/main" id="{35DFDE86-2BF1-4287-9043-4CD00BAEF0AD}"/>
                  </a:ext>
                </a:extLst>
              </p:cNvPr>
              <p:cNvSpPr/>
              <p:nvPr/>
            </p:nvSpPr>
            <p:spPr>
              <a:xfrm>
                <a:off x="3702424" y="3455986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5" name="橢圓 284">
                <a:extLst>
                  <a:ext uri="{FF2B5EF4-FFF2-40B4-BE49-F238E27FC236}">
                    <a16:creationId xmlns:a16="http://schemas.microsoft.com/office/drawing/2014/main" id="{97735F08-AF8D-4882-9E53-7265C808820B}"/>
                  </a:ext>
                </a:extLst>
              </p:cNvPr>
              <p:cNvSpPr/>
              <p:nvPr/>
            </p:nvSpPr>
            <p:spPr>
              <a:xfrm>
                <a:off x="3702425" y="3912829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86" name="橢圓 285">
                <a:extLst>
                  <a:ext uri="{FF2B5EF4-FFF2-40B4-BE49-F238E27FC236}">
                    <a16:creationId xmlns:a16="http://schemas.microsoft.com/office/drawing/2014/main" id="{425FEFE0-CBBF-4E04-925F-24799998667A}"/>
                  </a:ext>
                </a:extLst>
              </p:cNvPr>
              <p:cNvSpPr/>
              <p:nvPr/>
            </p:nvSpPr>
            <p:spPr>
              <a:xfrm>
                <a:off x="3702425" y="4369670"/>
                <a:ext cx="216000" cy="216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 err="1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205" name="直線單箭頭接點 204">
              <a:extLst>
                <a:ext uri="{FF2B5EF4-FFF2-40B4-BE49-F238E27FC236}">
                  <a16:creationId xmlns:a16="http://schemas.microsoft.com/office/drawing/2014/main" id="{44FB2355-2FE3-44CD-8212-4F71C44BCDE0}"/>
                </a:ext>
              </a:extLst>
            </p:cNvPr>
            <p:cNvCxnSpPr>
              <a:stCxn id="293" idx="6"/>
              <a:endCxn id="287" idx="2"/>
            </p:cNvCxnSpPr>
            <p:nvPr/>
          </p:nvCxnSpPr>
          <p:spPr>
            <a:xfrm flipV="1">
              <a:off x="2062975" y="4382450"/>
              <a:ext cx="716404" cy="44416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直線單箭頭接點 205">
              <a:extLst>
                <a:ext uri="{FF2B5EF4-FFF2-40B4-BE49-F238E27FC236}">
                  <a16:creationId xmlns:a16="http://schemas.microsoft.com/office/drawing/2014/main" id="{682A62FE-CAA7-45AD-8EB4-3E96DA54A5D0}"/>
                </a:ext>
              </a:extLst>
            </p:cNvPr>
            <p:cNvCxnSpPr>
              <a:cxnSpLocks/>
              <a:stCxn id="293" idx="6"/>
              <a:endCxn id="288" idx="2"/>
            </p:cNvCxnSpPr>
            <p:nvPr/>
          </p:nvCxnSpPr>
          <p:spPr>
            <a:xfrm flipV="1">
              <a:off x="2062975" y="4727844"/>
              <a:ext cx="716404" cy="9876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直線單箭頭接點 236">
              <a:extLst>
                <a:ext uri="{FF2B5EF4-FFF2-40B4-BE49-F238E27FC236}">
                  <a16:creationId xmlns:a16="http://schemas.microsoft.com/office/drawing/2014/main" id="{B9D15B06-4346-4560-BA5F-59D990CA26F1}"/>
                </a:ext>
              </a:extLst>
            </p:cNvPr>
            <p:cNvCxnSpPr>
              <a:cxnSpLocks/>
              <a:stCxn id="295" idx="6"/>
              <a:endCxn id="287" idx="2"/>
            </p:cNvCxnSpPr>
            <p:nvPr/>
          </p:nvCxnSpPr>
          <p:spPr>
            <a:xfrm flipV="1">
              <a:off x="2062975" y="4382450"/>
              <a:ext cx="716404" cy="128281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直線單箭頭接點 237">
              <a:extLst>
                <a:ext uri="{FF2B5EF4-FFF2-40B4-BE49-F238E27FC236}">
                  <a16:creationId xmlns:a16="http://schemas.microsoft.com/office/drawing/2014/main" id="{E28F35E9-52BD-4B2E-9EA8-0DD53F972F1E}"/>
                </a:ext>
              </a:extLst>
            </p:cNvPr>
            <p:cNvCxnSpPr>
              <a:cxnSpLocks/>
              <a:stCxn id="295" idx="6"/>
              <a:endCxn id="288" idx="2"/>
            </p:cNvCxnSpPr>
            <p:nvPr/>
          </p:nvCxnSpPr>
          <p:spPr>
            <a:xfrm flipV="1">
              <a:off x="2062975" y="4727844"/>
              <a:ext cx="716404" cy="93741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直線單箭頭接點 238">
              <a:extLst>
                <a:ext uri="{FF2B5EF4-FFF2-40B4-BE49-F238E27FC236}">
                  <a16:creationId xmlns:a16="http://schemas.microsoft.com/office/drawing/2014/main" id="{0B4526FB-1FE7-4698-BBBE-1A7A69A4A898}"/>
                </a:ext>
              </a:extLst>
            </p:cNvPr>
            <p:cNvCxnSpPr>
              <a:cxnSpLocks/>
              <a:stCxn id="295" idx="6"/>
              <a:endCxn id="290" idx="2"/>
            </p:cNvCxnSpPr>
            <p:nvPr/>
          </p:nvCxnSpPr>
          <p:spPr>
            <a:xfrm flipV="1">
              <a:off x="2062975" y="5073239"/>
              <a:ext cx="716404" cy="59202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直線單箭頭接點 239">
              <a:extLst>
                <a:ext uri="{FF2B5EF4-FFF2-40B4-BE49-F238E27FC236}">
                  <a16:creationId xmlns:a16="http://schemas.microsoft.com/office/drawing/2014/main" id="{DAE65BA6-3CEA-4033-AF0B-DED101D88AE3}"/>
                </a:ext>
              </a:extLst>
            </p:cNvPr>
            <p:cNvCxnSpPr>
              <a:cxnSpLocks/>
              <a:stCxn id="295" idx="6"/>
              <a:endCxn id="291" idx="2"/>
            </p:cNvCxnSpPr>
            <p:nvPr/>
          </p:nvCxnSpPr>
          <p:spPr>
            <a:xfrm>
              <a:off x="2062975" y="5665262"/>
              <a:ext cx="716404" cy="9876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直線單箭頭接點 240">
              <a:extLst>
                <a:ext uri="{FF2B5EF4-FFF2-40B4-BE49-F238E27FC236}">
                  <a16:creationId xmlns:a16="http://schemas.microsoft.com/office/drawing/2014/main" id="{7238707C-143C-4612-BED2-6C2A85FE5516}"/>
                </a:ext>
              </a:extLst>
            </p:cNvPr>
            <p:cNvCxnSpPr>
              <a:cxnSpLocks/>
              <a:stCxn id="295" idx="6"/>
              <a:endCxn id="289" idx="2"/>
            </p:cNvCxnSpPr>
            <p:nvPr/>
          </p:nvCxnSpPr>
          <p:spPr>
            <a:xfrm flipV="1">
              <a:off x="2062975" y="5418633"/>
              <a:ext cx="716404" cy="24662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直線單箭頭接點 241">
              <a:extLst>
                <a:ext uri="{FF2B5EF4-FFF2-40B4-BE49-F238E27FC236}">
                  <a16:creationId xmlns:a16="http://schemas.microsoft.com/office/drawing/2014/main" id="{4EE59DCD-A78E-4E4E-A85C-3F11D848B469}"/>
                </a:ext>
              </a:extLst>
            </p:cNvPr>
            <p:cNvCxnSpPr>
              <a:cxnSpLocks/>
              <a:stCxn id="295" idx="6"/>
              <a:endCxn id="292" idx="2"/>
            </p:cNvCxnSpPr>
            <p:nvPr/>
          </p:nvCxnSpPr>
          <p:spPr>
            <a:xfrm>
              <a:off x="2062975" y="5665262"/>
              <a:ext cx="716404" cy="44416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直線單箭頭接點 242">
              <a:extLst>
                <a:ext uri="{FF2B5EF4-FFF2-40B4-BE49-F238E27FC236}">
                  <a16:creationId xmlns:a16="http://schemas.microsoft.com/office/drawing/2014/main" id="{5005945F-7BEC-430D-81F6-3875A7EB4AD1}"/>
                </a:ext>
              </a:extLst>
            </p:cNvPr>
            <p:cNvCxnSpPr>
              <a:cxnSpLocks/>
              <a:stCxn id="294" idx="6"/>
              <a:endCxn id="288" idx="2"/>
            </p:cNvCxnSpPr>
            <p:nvPr/>
          </p:nvCxnSpPr>
          <p:spPr>
            <a:xfrm flipV="1">
              <a:off x="2062975" y="4727844"/>
              <a:ext cx="716404" cy="51809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直線單箭頭接點 243">
              <a:extLst>
                <a:ext uri="{FF2B5EF4-FFF2-40B4-BE49-F238E27FC236}">
                  <a16:creationId xmlns:a16="http://schemas.microsoft.com/office/drawing/2014/main" id="{666D2954-EDF1-46C9-84DF-E973011D9AEB}"/>
                </a:ext>
              </a:extLst>
            </p:cNvPr>
            <p:cNvCxnSpPr>
              <a:cxnSpLocks/>
              <a:stCxn id="294" idx="6"/>
              <a:endCxn id="290" idx="2"/>
            </p:cNvCxnSpPr>
            <p:nvPr/>
          </p:nvCxnSpPr>
          <p:spPr>
            <a:xfrm flipV="1">
              <a:off x="2062975" y="5073239"/>
              <a:ext cx="716404" cy="17269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直線單箭頭接點 244">
              <a:extLst>
                <a:ext uri="{FF2B5EF4-FFF2-40B4-BE49-F238E27FC236}">
                  <a16:creationId xmlns:a16="http://schemas.microsoft.com/office/drawing/2014/main" id="{7571AB6B-7F44-4EC6-A73A-F681F684D450}"/>
                </a:ext>
              </a:extLst>
            </p:cNvPr>
            <p:cNvCxnSpPr>
              <a:cxnSpLocks/>
              <a:stCxn id="294" idx="6"/>
              <a:endCxn id="287" idx="2"/>
            </p:cNvCxnSpPr>
            <p:nvPr/>
          </p:nvCxnSpPr>
          <p:spPr>
            <a:xfrm flipV="1">
              <a:off x="2062975" y="4382450"/>
              <a:ext cx="716404" cy="86348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直線單箭頭接點 245">
              <a:extLst>
                <a:ext uri="{FF2B5EF4-FFF2-40B4-BE49-F238E27FC236}">
                  <a16:creationId xmlns:a16="http://schemas.microsoft.com/office/drawing/2014/main" id="{E51740B9-E6A3-4CF9-B682-DAAE9B0B3AF7}"/>
                </a:ext>
              </a:extLst>
            </p:cNvPr>
            <p:cNvCxnSpPr>
              <a:cxnSpLocks/>
              <a:stCxn id="294" idx="6"/>
              <a:endCxn id="291" idx="2"/>
            </p:cNvCxnSpPr>
            <p:nvPr/>
          </p:nvCxnSpPr>
          <p:spPr>
            <a:xfrm>
              <a:off x="2062975" y="5245936"/>
              <a:ext cx="716404" cy="51809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直線單箭頭接點 246">
              <a:extLst>
                <a:ext uri="{FF2B5EF4-FFF2-40B4-BE49-F238E27FC236}">
                  <a16:creationId xmlns:a16="http://schemas.microsoft.com/office/drawing/2014/main" id="{7943164D-E87A-4A69-8C8A-7D33F1FD8B10}"/>
                </a:ext>
              </a:extLst>
            </p:cNvPr>
            <p:cNvCxnSpPr>
              <a:cxnSpLocks/>
              <a:stCxn id="294" idx="6"/>
              <a:endCxn id="289" idx="2"/>
            </p:cNvCxnSpPr>
            <p:nvPr/>
          </p:nvCxnSpPr>
          <p:spPr>
            <a:xfrm>
              <a:off x="2062975" y="5245936"/>
              <a:ext cx="716404" cy="17269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直線單箭頭接點 247">
              <a:extLst>
                <a:ext uri="{FF2B5EF4-FFF2-40B4-BE49-F238E27FC236}">
                  <a16:creationId xmlns:a16="http://schemas.microsoft.com/office/drawing/2014/main" id="{CAC3640E-92DC-4B6B-864A-C9E531891614}"/>
                </a:ext>
              </a:extLst>
            </p:cNvPr>
            <p:cNvCxnSpPr>
              <a:cxnSpLocks/>
              <a:stCxn id="294" idx="6"/>
              <a:endCxn id="292" idx="2"/>
            </p:cNvCxnSpPr>
            <p:nvPr/>
          </p:nvCxnSpPr>
          <p:spPr>
            <a:xfrm>
              <a:off x="2062975" y="5245936"/>
              <a:ext cx="716404" cy="86348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直線單箭頭接點 248">
              <a:extLst>
                <a:ext uri="{FF2B5EF4-FFF2-40B4-BE49-F238E27FC236}">
                  <a16:creationId xmlns:a16="http://schemas.microsoft.com/office/drawing/2014/main" id="{56F8BE87-9F29-4B16-9652-6BC334BE908A}"/>
                </a:ext>
              </a:extLst>
            </p:cNvPr>
            <p:cNvCxnSpPr>
              <a:cxnSpLocks/>
              <a:stCxn id="293" idx="6"/>
              <a:endCxn id="289" idx="2"/>
            </p:cNvCxnSpPr>
            <p:nvPr/>
          </p:nvCxnSpPr>
          <p:spPr>
            <a:xfrm>
              <a:off x="2062975" y="4826610"/>
              <a:ext cx="716404" cy="59202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直線單箭頭接點 249">
              <a:extLst>
                <a:ext uri="{FF2B5EF4-FFF2-40B4-BE49-F238E27FC236}">
                  <a16:creationId xmlns:a16="http://schemas.microsoft.com/office/drawing/2014/main" id="{50E846D9-9BC1-4430-A725-2F4934C76195}"/>
                </a:ext>
              </a:extLst>
            </p:cNvPr>
            <p:cNvCxnSpPr>
              <a:cxnSpLocks/>
              <a:stCxn id="293" idx="6"/>
              <a:endCxn id="290" idx="2"/>
            </p:cNvCxnSpPr>
            <p:nvPr/>
          </p:nvCxnSpPr>
          <p:spPr>
            <a:xfrm>
              <a:off x="2062975" y="4826610"/>
              <a:ext cx="716404" cy="24662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直線單箭頭接點 250">
              <a:extLst>
                <a:ext uri="{FF2B5EF4-FFF2-40B4-BE49-F238E27FC236}">
                  <a16:creationId xmlns:a16="http://schemas.microsoft.com/office/drawing/2014/main" id="{85DAEE7C-E839-457F-A32A-5884F81AA09A}"/>
                </a:ext>
              </a:extLst>
            </p:cNvPr>
            <p:cNvCxnSpPr>
              <a:cxnSpLocks/>
              <a:stCxn id="293" idx="6"/>
              <a:endCxn id="291" idx="2"/>
            </p:cNvCxnSpPr>
            <p:nvPr/>
          </p:nvCxnSpPr>
          <p:spPr>
            <a:xfrm>
              <a:off x="2062975" y="4826610"/>
              <a:ext cx="716404" cy="93741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直線單箭頭接點 251">
              <a:extLst>
                <a:ext uri="{FF2B5EF4-FFF2-40B4-BE49-F238E27FC236}">
                  <a16:creationId xmlns:a16="http://schemas.microsoft.com/office/drawing/2014/main" id="{DD02B057-C0DC-4B95-A79F-F10EF19879EB}"/>
                </a:ext>
              </a:extLst>
            </p:cNvPr>
            <p:cNvCxnSpPr>
              <a:cxnSpLocks/>
              <a:stCxn id="293" idx="6"/>
              <a:endCxn id="292" idx="2"/>
            </p:cNvCxnSpPr>
            <p:nvPr/>
          </p:nvCxnSpPr>
          <p:spPr>
            <a:xfrm>
              <a:off x="2062975" y="4826610"/>
              <a:ext cx="716404" cy="128281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>
              <a:extLst>
                <a:ext uri="{FF2B5EF4-FFF2-40B4-BE49-F238E27FC236}">
                  <a16:creationId xmlns:a16="http://schemas.microsoft.com/office/drawing/2014/main" id="{D47F3F18-0B01-4DB7-B2D8-ECEE421E8662}"/>
                </a:ext>
              </a:extLst>
            </p:cNvPr>
            <p:cNvCxnSpPr>
              <a:cxnSpLocks/>
              <a:stCxn id="291" idx="6"/>
              <a:endCxn id="284" idx="2"/>
            </p:cNvCxnSpPr>
            <p:nvPr/>
          </p:nvCxnSpPr>
          <p:spPr>
            <a:xfrm flipV="1">
              <a:off x="2975742" y="4838255"/>
              <a:ext cx="765305" cy="92577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>
              <a:extLst>
                <a:ext uri="{FF2B5EF4-FFF2-40B4-BE49-F238E27FC236}">
                  <a16:creationId xmlns:a16="http://schemas.microsoft.com/office/drawing/2014/main" id="{61144716-77EC-49C6-8962-D0F66F4E8F3B}"/>
                </a:ext>
              </a:extLst>
            </p:cNvPr>
            <p:cNvCxnSpPr>
              <a:cxnSpLocks/>
              <a:stCxn id="289" idx="6"/>
              <a:endCxn id="284" idx="2"/>
            </p:cNvCxnSpPr>
            <p:nvPr/>
          </p:nvCxnSpPr>
          <p:spPr>
            <a:xfrm flipV="1">
              <a:off x="2975742" y="4838255"/>
              <a:ext cx="765305" cy="58037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直線單箭頭接點 255">
              <a:extLst>
                <a:ext uri="{FF2B5EF4-FFF2-40B4-BE49-F238E27FC236}">
                  <a16:creationId xmlns:a16="http://schemas.microsoft.com/office/drawing/2014/main" id="{5A4DDCC4-0462-462E-B08A-01AEB7C6A639}"/>
                </a:ext>
              </a:extLst>
            </p:cNvPr>
            <p:cNvCxnSpPr>
              <a:cxnSpLocks/>
              <a:stCxn id="289" idx="6"/>
              <a:endCxn id="285" idx="2"/>
            </p:cNvCxnSpPr>
            <p:nvPr/>
          </p:nvCxnSpPr>
          <p:spPr>
            <a:xfrm flipV="1">
              <a:off x="2975742" y="5253567"/>
              <a:ext cx="765306" cy="16506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直線單箭頭接點 256">
              <a:extLst>
                <a:ext uri="{FF2B5EF4-FFF2-40B4-BE49-F238E27FC236}">
                  <a16:creationId xmlns:a16="http://schemas.microsoft.com/office/drawing/2014/main" id="{EA2C4F46-3C21-4605-8678-F411A8F67BB2}"/>
                </a:ext>
              </a:extLst>
            </p:cNvPr>
            <p:cNvCxnSpPr>
              <a:cxnSpLocks/>
              <a:stCxn id="291" idx="6"/>
              <a:endCxn id="285" idx="2"/>
            </p:cNvCxnSpPr>
            <p:nvPr/>
          </p:nvCxnSpPr>
          <p:spPr>
            <a:xfrm flipV="1">
              <a:off x="2975742" y="5253567"/>
              <a:ext cx="765306" cy="51046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直線單箭頭接點 257">
              <a:extLst>
                <a:ext uri="{FF2B5EF4-FFF2-40B4-BE49-F238E27FC236}">
                  <a16:creationId xmlns:a16="http://schemas.microsoft.com/office/drawing/2014/main" id="{770F9D5E-C4C8-442B-B2F9-44F70B662877}"/>
                </a:ext>
              </a:extLst>
            </p:cNvPr>
            <p:cNvCxnSpPr>
              <a:cxnSpLocks/>
              <a:stCxn id="290" idx="6"/>
              <a:endCxn id="286" idx="2"/>
            </p:cNvCxnSpPr>
            <p:nvPr/>
          </p:nvCxnSpPr>
          <p:spPr>
            <a:xfrm>
              <a:off x="2975742" y="5073239"/>
              <a:ext cx="765306" cy="59564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直線單箭頭接點 258">
              <a:extLst>
                <a:ext uri="{FF2B5EF4-FFF2-40B4-BE49-F238E27FC236}">
                  <a16:creationId xmlns:a16="http://schemas.microsoft.com/office/drawing/2014/main" id="{C7BCA85E-36D8-40EC-BDA7-D2B1221A8960}"/>
                </a:ext>
              </a:extLst>
            </p:cNvPr>
            <p:cNvCxnSpPr>
              <a:cxnSpLocks/>
              <a:stCxn id="292" idx="6"/>
              <a:endCxn id="285" idx="2"/>
            </p:cNvCxnSpPr>
            <p:nvPr/>
          </p:nvCxnSpPr>
          <p:spPr>
            <a:xfrm flipV="1">
              <a:off x="2975742" y="5253567"/>
              <a:ext cx="765306" cy="85585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直線單箭頭接點 259">
              <a:extLst>
                <a:ext uri="{FF2B5EF4-FFF2-40B4-BE49-F238E27FC236}">
                  <a16:creationId xmlns:a16="http://schemas.microsoft.com/office/drawing/2014/main" id="{DA35F593-BEA1-4F17-BE45-EAEC25289FBF}"/>
                </a:ext>
              </a:extLst>
            </p:cNvPr>
            <p:cNvCxnSpPr>
              <a:cxnSpLocks/>
              <a:stCxn id="292" idx="6"/>
              <a:endCxn id="286" idx="2"/>
            </p:cNvCxnSpPr>
            <p:nvPr/>
          </p:nvCxnSpPr>
          <p:spPr>
            <a:xfrm flipV="1">
              <a:off x="2975742" y="5668882"/>
              <a:ext cx="765306" cy="44054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直線單箭頭接點 261">
              <a:extLst>
                <a:ext uri="{FF2B5EF4-FFF2-40B4-BE49-F238E27FC236}">
                  <a16:creationId xmlns:a16="http://schemas.microsoft.com/office/drawing/2014/main" id="{476D6C4F-293B-44EC-B527-3A621E945FEF}"/>
                </a:ext>
              </a:extLst>
            </p:cNvPr>
            <p:cNvCxnSpPr>
              <a:cxnSpLocks/>
              <a:stCxn id="287" idx="6"/>
              <a:endCxn id="285" idx="2"/>
            </p:cNvCxnSpPr>
            <p:nvPr/>
          </p:nvCxnSpPr>
          <p:spPr>
            <a:xfrm>
              <a:off x="2975742" y="4382450"/>
              <a:ext cx="765306" cy="871117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直線單箭頭接點 262">
              <a:extLst>
                <a:ext uri="{FF2B5EF4-FFF2-40B4-BE49-F238E27FC236}">
                  <a16:creationId xmlns:a16="http://schemas.microsoft.com/office/drawing/2014/main" id="{6EAD8900-B744-4514-87F4-1514E3D7496B}"/>
                </a:ext>
              </a:extLst>
            </p:cNvPr>
            <p:cNvCxnSpPr>
              <a:cxnSpLocks/>
              <a:stCxn id="292" idx="6"/>
              <a:endCxn id="284" idx="2"/>
            </p:cNvCxnSpPr>
            <p:nvPr/>
          </p:nvCxnSpPr>
          <p:spPr>
            <a:xfrm flipV="1">
              <a:off x="2975742" y="4838255"/>
              <a:ext cx="765305" cy="127116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直線單箭頭接點 263">
              <a:extLst>
                <a:ext uri="{FF2B5EF4-FFF2-40B4-BE49-F238E27FC236}">
                  <a16:creationId xmlns:a16="http://schemas.microsoft.com/office/drawing/2014/main" id="{93A3078B-47DD-4DD3-B585-D83F7F125777}"/>
                </a:ext>
              </a:extLst>
            </p:cNvPr>
            <p:cNvCxnSpPr>
              <a:cxnSpLocks/>
              <a:stCxn id="288" idx="6"/>
              <a:endCxn id="286" idx="2"/>
            </p:cNvCxnSpPr>
            <p:nvPr/>
          </p:nvCxnSpPr>
          <p:spPr>
            <a:xfrm>
              <a:off x="2975742" y="4727844"/>
              <a:ext cx="765306" cy="94103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直線單箭頭接點 264">
              <a:extLst>
                <a:ext uri="{FF2B5EF4-FFF2-40B4-BE49-F238E27FC236}">
                  <a16:creationId xmlns:a16="http://schemas.microsoft.com/office/drawing/2014/main" id="{CA3BE099-CA0E-485A-857E-4EBD7086F8DA}"/>
                </a:ext>
              </a:extLst>
            </p:cNvPr>
            <p:cNvCxnSpPr>
              <a:cxnSpLocks/>
              <a:stCxn id="290" idx="6"/>
              <a:endCxn id="285" idx="2"/>
            </p:cNvCxnSpPr>
            <p:nvPr/>
          </p:nvCxnSpPr>
          <p:spPr>
            <a:xfrm>
              <a:off x="2975742" y="5073239"/>
              <a:ext cx="765306" cy="18032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直線單箭頭接點 265">
              <a:extLst>
                <a:ext uri="{FF2B5EF4-FFF2-40B4-BE49-F238E27FC236}">
                  <a16:creationId xmlns:a16="http://schemas.microsoft.com/office/drawing/2014/main" id="{5858BC9F-4A3D-44C3-98F7-F9913E01B675}"/>
                </a:ext>
              </a:extLst>
            </p:cNvPr>
            <p:cNvCxnSpPr>
              <a:cxnSpLocks/>
              <a:stCxn id="291" idx="6"/>
              <a:endCxn id="286" idx="2"/>
            </p:cNvCxnSpPr>
            <p:nvPr/>
          </p:nvCxnSpPr>
          <p:spPr>
            <a:xfrm flipV="1">
              <a:off x="2975742" y="5668882"/>
              <a:ext cx="765306" cy="9514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直線單箭頭接點 266">
              <a:extLst>
                <a:ext uri="{FF2B5EF4-FFF2-40B4-BE49-F238E27FC236}">
                  <a16:creationId xmlns:a16="http://schemas.microsoft.com/office/drawing/2014/main" id="{AB2DF0F2-E134-40B8-9C59-E3EA62BC2B4E}"/>
                </a:ext>
              </a:extLst>
            </p:cNvPr>
            <p:cNvCxnSpPr>
              <a:cxnSpLocks/>
              <a:stCxn id="288" idx="6"/>
              <a:endCxn id="285" idx="2"/>
            </p:cNvCxnSpPr>
            <p:nvPr/>
          </p:nvCxnSpPr>
          <p:spPr>
            <a:xfrm>
              <a:off x="2975742" y="4727844"/>
              <a:ext cx="765306" cy="525723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直線單箭頭接點 267">
              <a:extLst>
                <a:ext uri="{FF2B5EF4-FFF2-40B4-BE49-F238E27FC236}">
                  <a16:creationId xmlns:a16="http://schemas.microsoft.com/office/drawing/2014/main" id="{E0D4288E-528D-4FF2-9F2F-D5D8D537FAFE}"/>
                </a:ext>
              </a:extLst>
            </p:cNvPr>
            <p:cNvCxnSpPr>
              <a:cxnSpLocks/>
              <a:stCxn id="288" idx="6"/>
              <a:endCxn id="284" idx="2"/>
            </p:cNvCxnSpPr>
            <p:nvPr/>
          </p:nvCxnSpPr>
          <p:spPr>
            <a:xfrm>
              <a:off x="2975742" y="4727844"/>
              <a:ext cx="765305" cy="110411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直線單箭頭接點 268">
              <a:extLst>
                <a:ext uri="{FF2B5EF4-FFF2-40B4-BE49-F238E27FC236}">
                  <a16:creationId xmlns:a16="http://schemas.microsoft.com/office/drawing/2014/main" id="{E6D7BFAE-E895-418C-8217-F84FE6EE323D}"/>
                </a:ext>
              </a:extLst>
            </p:cNvPr>
            <p:cNvCxnSpPr>
              <a:cxnSpLocks/>
              <a:stCxn id="287" idx="6"/>
              <a:endCxn id="286" idx="2"/>
            </p:cNvCxnSpPr>
            <p:nvPr/>
          </p:nvCxnSpPr>
          <p:spPr>
            <a:xfrm>
              <a:off x="2975742" y="4382450"/>
              <a:ext cx="765306" cy="128643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直線單箭頭接點 269">
              <a:extLst>
                <a:ext uri="{FF2B5EF4-FFF2-40B4-BE49-F238E27FC236}">
                  <a16:creationId xmlns:a16="http://schemas.microsoft.com/office/drawing/2014/main" id="{9079EEF9-2AC0-4440-ADE7-7C3E6FACBBAB}"/>
                </a:ext>
              </a:extLst>
            </p:cNvPr>
            <p:cNvCxnSpPr>
              <a:cxnSpLocks/>
              <a:stCxn id="289" idx="6"/>
              <a:endCxn id="286" idx="2"/>
            </p:cNvCxnSpPr>
            <p:nvPr/>
          </p:nvCxnSpPr>
          <p:spPr>
            <a:xfrm>
              <a:off x="2975742" y="5418633"/>
              <a:ext cx="765306" cy="250249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直線單箭頭接點 270">
              <a:extLst>
                <a:ext uri="{FF2B5EF4-FFF2-40B4-BE49-F238E27FC236}">
                  <a16:creationId xmlns:a16="http://schemas.microsoft.com/office/drawing/2014/main" id="{429B01FC-4F81-4A6C-B809-7A0B4C354BA0}"/>
                </a:ext>
              </a:extLst>
            </p:cNvPr>
            <p:cNvCxnSpPr>
              <a:cxnSpLocks/>
              <a:stCxn id="290" idx="6"/>
              <a:endCxn id="284" idx="2"/>
            </p:cNvCxnSpPr>
            <p:nvPr/>
          </p:nvCxnSpPr>
          <p:spPr>
            <a:xfrm flipV="1">
              <a:off x="2975742" y="4838255"/>
              <a:ext cx="765305" cy="234984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直線單箭頭接點 275">
              <a:extLst>
                <a:ext uri="{FF2B5EF4-FFF2-40B4-BE49-F238E27FC236}">
                  <a16:creationId xmlns:a16="http://schemas.microsoft.com/office/drawing/2014/main" id="{6A4B4152-1227-4576-94E7-15E62BFA17F6}"/>
                </a:ext>
              </a:extLst>
            </p:cNvPr>
            <p:cNvCxnSpPr>
              <a:cxnSpLocks/>
              <a:stCxn id="287" idx="6"/>
              <a:endCxn id="284" idx="2"/>
            </p:cNvCxnSpPr>
            <p:nvPr/>
          </p:nvCxnSpPr>
          <p:spPr>
            <a:xfrm>
              <a:off x="2975742" y="4382450"/>
              <a:ext cx="765305" cy="45580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7" name="文字方塊 296">
            <a:extLst>
              <a:ext uri="{FF2B5EF4-FFF2-40B4-BE49-F238E27FC236}">
                <a16:creationId xmlns:a16="http://schemas.microsoft.com/office/drawing/2014/main" id="{9BD27929-071D-4653-BAE3-DD7DF59DA5B9}"/>
              </a:ext>
            </a:extLst>
          </p:cNvPr>
          <p:cNvSpPr txBox="1"/>
          <p:nvPr/>
        </p:nvSpPr>
        <p:spPr>
          <a:xfrm>
            <a:off x="7675889" y="2431172"/>
            <a:ext cx="25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Predict simulation results</a:t>
            </a:r>
            <a:endParaRPr lang="zh-TW" altLang="en-US" dirty="0"/>
          </a:p>
        </p:txBody>
      </p:sp>
      <p:sp>
        <p:nvSpPr>
          <p:cNvPr id="298" name="文字方塊 297">
            <a:extLst>
              <a:ext uri="{FF2B5EF4-FFF2-40B4-BE49-F238E27FC236}">
                <a16:creationId xmlns:a16="http://schemas.microsoft.com/office/drawing/2014/main" id="{D9FB47E7-641F-4395-99F8-91FD5177FE6F}"/>
              </a:ext>
            </a:extLst>
          </p:cNvPr>
          <p:cNvSpPr txBox="1"/>
          <p:nvPr/>
        </p:nvSpPr>
        <p:spPr>
          <a:xfrm>
            <a:off x="7675889" y="5026729"/>
            <a:ext cx="233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Predict practical values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0290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32DE5-3A8F-4114-99EA-E20621BC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</a:t>
            </a:r>
            <a:r>
              <a:rPr lang="en-US" altLang="zh-TW" dirty="0"/>
              <a:t>1:</a:t>
            </a:r>
            <a:r>
              <a:rPr lang="zh-TW" altLang="en-US" dirty="0"/>
              <a:t> 裝置無線電收訊強度預測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0C128E-301C-42BE-A4EB-E22ABC20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6F485E-318B-4287-B6B6-4850F56A26B9}"/>
              </a:ext>
            </a:extLst>
          </p:cNvPr>
          <p:cNvSpPr txBox="1"/>
          <p:nvPr/>
        </p:nvSpPr>
        <p:spPr>
          <a:xfrm>
            <a:off x="6600474" y="1052513"/>
            <a:ext cx="1790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90C4"/>
                </a:solidFill>
                <a:effectLst/>
                <a:uLnTx/>
                <a:uFillTx/>
              </a:rPr>
              <a:t>3D indoor space modeling</a:t>
            </a:r>
            <a:endParaRPr kumimoji="1" lang="zh-TW" altLang="en-US" sz="2000" b="1" i="0" u="none" strike="noStrike" kern="0" cap="none" spc="0" normalizeH="0" baseline="0" noProof="0" dirty="0">
              <a:ln>
                <a:noFill/>
              </a:ln>
              <a:solidFill>
                <a:srgbClr val="0090C4"/>
              </a:solidFill>
              <a:effectLst/>
              <a:uLnTx/>
              <a:uFillTx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D466310-4E70-40F2-BD89-488C0122A6F8}"/>
              </a:ext>
            </a:extLst>
          </p:cNvPr>
          <p:cNvSpPr txBox="1">
            <a:spLocks/>
          </p:cNvSpPr>
          <p:nvPr/>
        </p:nvSpPr>
        <p:spPr>
          <a:xfrm>
            <a:off x="609600" y="1052735"/>
            <a:ext cx="2012950" cy="517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66CC"/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0066CC"/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標楷體" panose="03000509000000000000" pitchFamily="65" charset="-12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/>
              <a:t>輸入</a:t>
            </a:r>
            <a:endParaRPr lang="en-US" altLang="zh-TW" sz="2000" dirty="0"/>
          </a:p>
          <a:p>
            <a:pPr lvl="1"/>
            <a:r>
              <a:rPr lang="zh-TW" altLang="en-US" sz="1600" dirty="0"/>
              <a:t>連線基地台收訊強度</a:t>
            </a:r>
            <a:endParaRPr lang="en-US" altLang="zh-TW" sz="1600" dirty="0"/>
          </a:p>
          <a:p>
            <a:pPr lvl="1"/>
            <a:r>
              <a:rPr lang="zh-TW" altLang="en-US" sz="1600" dirty="0"/>
              <a:t>鄰居基地台收訊強度</a:t>
            </a:r>
            <a:endParaRPr lang="en-US" altLang="zh-TW" sz="1600" dirty="0"/>
          </a:p>
          <a:p>
            <a:pPr lvl="1"/>
            <a:r>
              <a:rPr lang="en-US" altLang="zh-TW" sz="1600" dirty="0"/>
              <a:t>XY</a:t>
            </a:r>
            <a:r>
              <a:rPr lang="zh-TW" altLang="en-US" sz="1600" dirty="0"/>
              <a:t>位置</a:t>
            </a:r>
            <a:endParaRPr lang="en-US" altLang="zh-TW" sz="1600" dirty="0"/>
          </a:p>
          <a:p>
            <a:r>
              <a:rPr lang="zh-TW" altLang="en-US" sz="2000" dirty="0"/>
              <a:t>輸出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lvl="1"/>
            <a:r>
              <a:rPr lang="zh-TW" altLang="en-US" sz="1600" dirty="0"/>
              <a:t>收訊強度</a:t>
            </a:r>
            <a:r>
              <a:rPr lang="zh-TW" altLang="en-US" sz="1200" dirty="0"/>
              <a:t> </a:t>
            </a:r>
            <a:endParaRPr lang="en-US" altLang="zh-TW" sz="16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977DD91-E1AE-4ABA-BE02-9F89E542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03" y="1105173"/>
            <a:ext cx="8961897" cy="50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8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7A869C4E-6DF4-4F0A-B7C6-8BEA8824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83" y="2759399"/>
            <a:ext cx="4572396" cy="35969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7F4D1CC-5964-41A9-A193-43CBAE29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題目</a:t>
            </a:r>
            <a:r>
              <a:rPr lang="en-US" altLang="zh-TW" dirty="0"/>
              <a:t>2: </a:t>
            </a:r>
            <a:r>
              <a:rPr lang="zh-TW" altLang="en-US" dirty="0"/>
              <a:t>各基地台傳輸速度預測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D86281-869B-4787-AC2F-B54F6857E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6436725" cy="5040560"/>
          </a:xfrm>
        </p:spPr>
        <p:txBody>
          <a:bodyPr/>
          <a:lstStyle/>
          <a:p>
            <a:r>
              <a:rPr lang="zh-TW" altLang="en-US" dirty="0"/>
              <a:t>從基地台的角度，預測傳輸速度總和</a:t>
            </a:r>
            <a:endParaRPr lang="en-US" altLang="zh-TW" dirty="0"/>
          </a:p>
          <a:p>
            <a:pPr lvl="1"/>
            <a:r>
              <a:rPr lang="en-US" altLang="zh-TW" dirty="0"/>
              <a:t>Downlink (</a:t>
            </a:r>
            <a:r>
              <a:rPr lang="zh-TW" altLang="en-US" dirty="0"/>
              <a:t>基地台至手機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iPerf3</a:t>
            </a:r>
            <a:r>
              <a:rPr lang="zh-TW" altLang="en-US" dirty="0"/>
              <a:t> </a:t>
            </a:r>
            <a:r>
              <a:rPr lang="en-US" altLang="zh-TW" dirty="0"/>
              <a:t>TCP, 10Mbps per UE</a:t>
            </a:r>
          </a:p>
          <a:p>
            <a:r>
              <a:rPr lang="zh-TW" altLang="en-US" dirty="0"/>
              <a:t>輸出</a:t>
            </a:r>
            <a:r>
              <a:rPr lang="en-US" altLang="zh-TW" dirty="0"/>
              <a:t>:</a:t>
            </a:r>
            <a:r>
              <a:rPr lang="zh-TW" altLang="en-US" dirty="0"/>
              <a:t> 基地台總下載 </a:t>
            </a:r>
            <a:r>
              <a:rPr lang="en-US" altLang="zh-TW" dirty="0"/>
              <a:t>(downlink)</a:t>
            </a:r>
            <a:r>
              <a:rPr lang="zh-TW" altLang="en-US" dirty="0"/>
              <a:t> 速度</a:t>
            </a:r>
            <a:endParaRPr lang="en-US" altLang="zh-TW" dirty="0"/>
          </a:p>
          <a:p>
            <a:r>
              <a:rPr lang="zh-TW" altLang="en-US" dirty="0"/>
              <a:t>輸入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連線手機數</a:t>
            </a:r>
            <a:endParaRPr lang="en-US" altLang="zh-TW" dirty="0"/>
          </a:p>
          <a:p>
            <a:pPr lvl="1"/>
            <a:r>
              <a:rPr lang="zh-TW" altLang="en-US" dirty="0"/>
              <a:t>連線</a:t>
            </a:r>
            <a:r>
              <a:rPr lang="en-US" altLang="zh-TW" dirty="0"/>
              <a:t>RSRP</a:t>
            </a:r>
            <a:r>
              <a:rPr lang="zh-TW" altLang="en-US" dirty="0"/>
              <a:t>分布</a:t>
            </a:r>
            <a:r>
              <a:rPr lang="en-US" altLang="zh-TW" dirty="0"/>
              <a:t>: </a:t>
            </a:r>
            <a:r>
              <a:rPr lang="zh-TW" altLang="en-US" dirty="0"/>
              <a:t>連線收</a:t>
            </a:r>
            <a:endParaRPr lang="en-US" altLang="zh-TW" dirty="0"/>
          </a:p>
          <a:p>
            <a:pPr lvl="1"/>
            <a:r>
              <a:rPr lang="zh-TW" altLang="en-US" dirty="0"/>
              <a:t>連線</a:t>
            </a:r>
            <a:r>
              <a:rPr lang="en-US" altLang="zh-TW" dirty="0"/>
              <a:t>SINR</a:t>
            </a:r>
            <a:r>
              <a:rPr lang="zh-TW" altLang="en-US" dirty="0"/>
              <a:t>分布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AD6EB1-B526-42B1-858B-A4DDC8BB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14" name="三角形 67">
            <a:extLst>
              <a:ext uri="{FF2B5EF4-FFF2-40B4-BE49-F238E27FC236}">
                <a16:creationId xmlns:a16="http://schemas.microsoft.com/office/drawing/2014/main" id="{733616CF-7DCC-4A74-9CA6-1C8004250101}"/>
              </a:ext>
            </a:extLst>
          </p:cNvPr>
          <p:cNvSpPr/>
          <p:nvPr/>
        </p:nvSpPr>
        <p:spPr>
          <a:xfrm>
            <a:off x="7672864" y="2965837"/>
            <a:ext cx="259034" cy="240977"/>
          </a:xfrm>
          <a:prstGeom prst="triangle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3EDCFDE-721A-4B05-AF2D-6671605925AE}"/>
              </a:ext>
            </a:extLst>
          </p:cNvPr>
          <p:cNvSpPr txBox="1"/>
          <p:nvPr/>
        </p:nvSpPr>
        <p:spPr>
          <a:xfrm>
            <a:off x="7107436" y="2694510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Cell 2</a:t>
            </a:r>
            <a:endParaRPr kumimoji="1" lang="zh-TW" altLang="en-US" sz="20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p:sp>
        <p:nvSpPr>
          <p:cNvPr id="16" name="三角形 69">
            <a:extLst>
              <a:ext uri="{FF2B5EF4-FFF2-40B4-BE49-F238E27FC236}">
                <a16:creationId xmlns:a16="http://schemas.microsoft.com/office/drawing/2014/main" id="{8DCD50AC-9B41-46C6-A731-4CE0EC26EEB0}"/>
              </a:ext>
            </a:extLst>
          </p:cNvPr>
          <p:cNvSpPr/>
          <p:nvPr/>
        </p:nvSpPr>
        <p:spPr>
          <a:xfrm>
            <a:off x="8843728" y="2866002"/>
            <a:ext cx="259034" cy="240977"/>
          </a:xfrm>
          <a:prstGeom prst="triangle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D251419-1581-4EFF-AC70-6E7ACE788120}"/>
              </a:ext>
            </a:extLst>
          </p:cNvPr>
          <p:cNvSpPr txBox="1"/>
          <p:nvPr/>
        </p:nvSpPr>
        <p:spPr>
          <a:xfrm>
            <a:off x="8591569" y="3167634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Cell 3</a:t>
            </a:r>
            <a:endParaRPr kumimoji="1" lang="zh-TW" altLang="en-US" sz="20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2ADC8C1-4D1E-4736-89F4-636BCABFD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583" y="59513"/>
            <a:ext cx="4272674" cy="253715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7E332F4-87D9-4FA7-915F-5ADFF2F5569E}"/>
              </a:ext>
            </a:extLst>
          </p:cNvPr>
          <p:cNvSpPr/>
          <p:nvPr/>
        </p:nvSpPr>
        <p:spPr>
          <a:xfrm>
            <a:off x="7705725" y="550805"/>
            <a:ext cx="3248025" cy="32549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C216981-1334-412A-91BC-2AE90DAD414E}"/>
              </a:ext>
            </a:extLst>
          </p:cNvPr>
          <p:cNvSpPr/>
          <p:nvPr/>
        </p:nvSpPr>
        <p:spPr>
          <a:xfrm>
            <a:off x="7705725" y="550805"/>
            <a:ext cx="226173" cy="195775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252AB02-05D2-4775-938D-D5D4F0774894}"/>
              </a:ext>
            </a:extLst>
          </p:cNvPr>
          <p:cNvSpPr/>
          <p:nvPr/>
        </p:nvSpPr>
        <p:spPr>
          <a:xfrm>
            <a:off x="10727072" y="550805"/>
            <a:ext cx="226173" cy="1957759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24" name="三角形 67">
            <a:extLst>
              <a:ext uri="{FF2B5EF4-FFF2-40B4-BE49-F238E27FC236}">
                <a16:creationId xmlns:a16="http://schemas.microsoft.com/office/drawing/2014/main" id="{B228DE83-8F90-4648-8EEA-C64581794BB8}"/>
              </a:ext>
            </a:extLst>
          </p:cNvPr>
          <p:cNvSpPr/>
          <p:nvPr/>
        </p:nvSpPr>
        <p:spPr>
          <a:xfrm>
            <a:off x="7701439" y="536962"/>
            <a:ext cx="259034" cy="240977"/>
          </a:xfrm>
          <a:prstGeom prst="triangle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2AC319-7FDB-46A3-8D15-CFEA7772F979}"/>
              </a:ext>
            </a:extLst>
          </p:cNvPr>
          <p:cNvSpPr txBox="1"/>
          <p:nvPr/>
        </p:nvSpPr>
        <p:spPr>
          <a:xfrm>
            <a:off x="7136011" y="265635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Cell 2</a:t>
            </a:r>
            <a:endParaRPr kumimoji="1" lang="zh-TW" altLang="en-US" sz="20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7748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45A1FE-9471-4618-A899-336ADAA1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Pre-Training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61E10-9EF6-4DC4-B5B2-FFA148D02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1414239"/>
          </a:xfrm>
        </p:spPr>
        <p:txBody>
          <a:bodyPr>
            <a:normAutofit/>
          </a:bodyPr>
          <a:lstStyle/>
          <a:p>
            <a:r>
              <a:rPr lang="zh-TW" altLang="en-US" dirty="0"/>
              <a:t>助教提供大量模擬資料，預訓練母模型，預測各基地台下載速度</a:t>
            </a:r>
            <a:endParaRPr lang="en-US" altLang="zh-TW" dirty="0"/>
          </a:p>
          <a:p>
            <a:pPr lvl="1"/>
            <a:r>
              <a:rPr lang="zh-TW" altLang="en-US" dirty="0"/>
              <a:t>同學各自設計神經網路模型，</a:t>
            </a:r>
            <a:r>
              <a:rPr lang="en-US" altLang="zh-TW" dirty="0"/>
              <a:t>(normalized) mean square error</a:t>
            </a:r>
            <a:r>
              <a:rPr lang="zh-TW" altLang="en-US" dirty="0"/>
              <a:t>愈小、代表預測預準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3ABDD2-865A-4795-B181-18DDEF090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8FC40A-2185-4C2E-A652-4187B892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03" y="2106324"/>
            <a:ext cx="5541819" cy="415636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2EA52E4-9F1E-4197-8D2D-EA98C2C7A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85" y="2106324"/>
            <a:ext cx="5541818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360F4-920D-4E56-B9A2-D9E8401A2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Fine-Tuning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C46CB3-5ED9-49EB-8593-85784CADE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1318989"/>
          </a:xfrm>
        </p:spPr>
        <p:txBody>
          <a:bodyPr/>
          <a:lstStyle/>
          <a:p>
            <a:r>
              <a:rPr lang="zh-TW" altLang="en-US" dirty="0"/>
              <a:t>做完實驗後，助教提供實驗數據，供同學做微調</a:t>
            </a:r>
            <a:endParaRPr lang="en-US" altLang="zh-TW" dirty="0"/>
          </a:p>
          <a:p>
            <a:pPr lvl="1"/>
            <a:r>
              <a:rPr lang="zh-TW" altLang="en-US" dirty="0"/>
              <a:t>基於相同母模型，輸入端增加一至兩層全連階層、最後幾層重新訓練，觀察預測誤差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489F33-4D0F-4E5E-B578-4B033203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33CD13-19F0-4A26-92C9-4722BEB9D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3" y="2115403"/>
            <a:ext cx="5541819" cy="41563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5E41275-8F63-4DF2-8124-E4FB6EB6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345" y="2115403"/>
            <a:ext cx="5541818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B92C29-0753-43F1-AA88-DBA5236ED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Pre-Training Data/Label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8E4E1E-61ED-43AD-806E-9683A66C2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5"/>
            <a:ext cx="7518117" cy="5303615"/>
          </a:xfrm>
        </p:spPr>
        <p:txBody>
          <a:bodyPr>
            <a:normAutofit/>
          </a:bodyPr>
          <a:lstStyle/>
          <a:p>
            <a:r>
              <a:rPr lang="zh-TW" altLang="en-US" dirty="0"/>
              <a:t>訓練</a:t>
            </a:r>
            <a:r>
              <a:rPr lang="en-US" altLang="zh-TW" dirty="0"/>
              <a:t>data/label</a:t>
            </a:r>
            <a:r>
              <a:rPr lang="zh-TW" altLang="en-US" dirty="0"/>
              <a:t>條列如右</a:t>
            </a:r>
            <a:endParaRPr lang="en-US" altLang="zh-TW" dirty="0"/>
          </a:p>
          <a:p>
            <a:pPr lvl="1"/>
            <a:r>
              <a:rPr lang="zh-TW" altLang="en-US" dirty="0"/>
              <a:t>五種</a:t>
            </a:r>
            <a:r>
              <a:rPr lang="en-US" altLang="zh-TW" dirty="0" err="1"/>
              <a:t>sce</a:t>
            </a:r>
            <a:r>
              <a:rPr lang="en-US" altLang="zh-TW" dirty="0"/>
              <a:t> (scenario) </a:t>
            </a:r>
            <a:r>
              <a:rPr lang="zh-TW" altLang="en-US" dirty="0"/>
              <a:t>為使用者在工四八樓的不同移動模型，可以</a:t>
            </a:r>
            <a:r>
              <a:rPr lang="en-US" altLang="zh-TW" dirty="0"/>
              <a:t>append</a:t>
            </a:r>
            <a:r>
              <a:rPr lang="zh-TW" altLang="en-US" dirty="0"/>
              <a:t>在一起增加訓練資料量</a:t>
            </a:r>
          </a:p>
          <a:p>
            <a:r>
              <a:rPr lang="en-US" altLang="zh-TW" dirty="0"/>
              <a:t>Pre-Training </a:t>
            </a:r>
            <a:r>
              <a:rPr lang="zh-TW" altLang="en-US" dirty="0"/>
              <a:t>資料收集情境</a:t>
            </a:r>
            <a:r>
              <a:rPr lang="en-US" altLang="zh-TW" dirty="0"/>
              <a:t>:</a:t>
            </a:r>
          </a:p>
          <a:p>
            <a:pPr lvl="1"/>
            <a:r>
              <a:rPr lang="zh-TW" altLang="en-US" dirty="0"/>
              <a:t>使用者每</a:t>
            </a:r>
            <a:r>
              <a:rPr lang="en-US" altLang="zh-TW" dirty="0"/>
              <a:t>120 </a:t>
            </a:r>
            <a:r>
              <a:rPr lang="en-US" altLang="zh-TW" dirty="0" err="1"/>
              <a:t>ms</a:t>
            </a:r>
            <a:r>
              <a:rPr lang="zh-TW" altLang="en-US" dirty="0"/>
              <a:t>回報一次收到來自連線基地台的</a:t>
            </a:r>
            <a:r>
              <a:rPr lang="en-US" altLang="zh-TW" dirty="0"/>
              <a:t>SINR</a:t>
            </a:r>
            <a:r>
              <a:rPr lang="zh-TW" altLang="en-US" dirty="0"/>
              <a:t>與</a:t>
            </a:r>
            <a:r>
              <a:rPr lang="en-US" altLang="zh-TW" dirty="0"/>
              <a:t>RSRP</a:t>
            </a:r>
          </a:p>
          <a:p>
            <a:pPr lvl="1"/>
            <a:r>
              <a:rPr lang="zh-TW" altLang="en-US" dirty="0"/>
              <a:t>基地台每</a:t>
            </a:r>
            <a:r>
              <a:rPr lang="en-US" altLang="zh-TW" dirty="0"/>
              <a:t>10</a:t>
            </a:r>
            <a:r>
              <a:rPr lang="zh-TW" altLang="en-US" dirty="0"/>
              <a:t>秒收集一次統計到的資訊</a:t>
            </a:r>
            <a:endParaRPr lang="en-US" altLang="zh-TW" dirty="0"/>
          </a:p>
          <a:p>
            <a:pPr lvl="2"/>
            <a:r>
              <a:rPr lang="zh-TW" altLang="en-US" dirty="0"/>
              <a:t>連線使用者數量</a:t>
            </a:r>
            <a:endParaRPr lang="en-US" altLang="zh-TW" dirty="0"/>
          </a:p>
          <a:p>
            <a:pPr lvl="2"/>
            <a:r>
              <a:rPr lang="zh-TW" altLang="en-US" dirty="0"/>
              <a:t>使用者回報</a:t>
            </a:r>
            <a:r>
              <a:rPr lang="en-US" altLang="zh-TW" dirty="0"/>
              <a:t>SINR</a:t>
            </a:r>
            <a:r>
              <a:rPr lang="zh-TW" altLang="en-US" dirty="0"/>
              <a:t>低於區間</a:t>
            </a:r>
            <a:r>
              <a:rPr lang="en-US" altLang="zh-TW" dirty="0"/>
              <a:t>[ -8, -5, -2, 1, 4, 7, 0, 50]</a:t>
            </a:r>
            <a:r>
              <a:rPr lang="zh-TW" altLang="en-US" dirty="0"/>
              <a:t> </a:t>
            </a:r>
            <a:r>
              <a:rPr lang="en-US" altLang="zh-TW" dirty="0"/>
              <a:t>dB</a:t>
            </a:r>
            <a:r>
              <a:rPr lang="zh-TW" altLang="en-US" dirty="0"/>
              <a:t>的累積次數</a:t>
            </a:r>
            <a:endParaRPr lang="en-US" altLang="zh-TW" dirty="0"/>
          </a:p>
          <a:p>
            <a:pPr lvl="2"/>
            <a:r>
              <a:rPr lang="zh-TW" altLang="en-US" dirty="0"/>
              <a:t>使用者回報</a:t>
            </a:r>
            <a:r>
              <a:rPr lang="en-US" altLang="zh-TW" dirty="0"/>
              <a:t>RSRP</a:t>
            </a:r>
            <a:r>
              <a:rPr lang="zh-TW" altLang="en-US" dirty="0"/>
              <a:t>低於區間</a:t>
            </a:r>
            <a:r>
              <a:rPr lang="en-US" altLang="zh-TW" dirty="0"/>
              <a:t>[-110,-100, -90,-80,-70,-60,-50,-40]</a:t>
            </a:r>
            <a:r>
              <a:rPr lang="zh-TW" altLang="en-US" dirty="0"/>
              <a:t> </a:t>
            </a:r>
            <a:r>
              <a:rPr lang="en-US" altLang="zh-TW" dirty="0"/>
              <a:t>dBm</a:t>
            </a:r>
            <a:r>
              <a:rPr lang="zh-TW" altLang="en-US" dirty="0"/>
              <a:t>的累積次數</a:t>
            </a:r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ACBD79-A268-4D4C-807C-FABCD249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36CCEB-7760-477D-AA73-347C756E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215" y="1052736"/>
            <a:ext cx="3575243" cy="29793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0CAF4C-6936-46CB-A7F9-29BD5BE6E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349" y="4320029"/>
            <a:ext cx="3531135" cy="2096819"/>
          </a:xfrm>
          <a:prstGeom prst="rect">
            <a:avLst/>
          </a:prstGeom>
        </p:spPr>
      </p:pic>
      <p:sp>
        <p:nvSpPr>
          <p:cNvPr id="8" name="三角形 67">
            <a:extLst>
              <a:ext uri="{FF2B5EF4-FFF2-40B4-BE49-F238E27FC236}">
                <a16:creationId xmlns:a16="http://schemas.microsoft.com/office/drawing/2014/main" id="{2A74FBC1-CD60-45B3-9F8F-9B432B6AB5CA}"/>
              </a:ext>
            </a:extLst>
          </p:cNvPr>
          <p:cNvSpPr/>
          <p:nvPr/>
        </p:nvSpPr>
        <p:spPr>
          <a:xfrm>
            <a:off x="8478566" y="5705686"/>
            <a:ext cx="259034" cy="199155"/>
          </a:xfrm>
          <a:prstGeom prst="triangle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0E20BA9-23EF-4840-9140-092565AB21C1}"/>
              </a:ext>
            </a:extLst>
          </p:cNvPr>
          <p:cNvSpPr txBox="1"/>
          <p:nvPr/>
        </p:nvSpPr>
        <p:spPr>
          <a:xfrm>
            <a:off x="8737600" y="569909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Cell 1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0" name="三角形 67">
            <a:extLst>
              <a:ext uri="{FF2B5EF4-FFF2-40B4-BE49-F238E27FC236}">
                <a16:creationId xmlns:a16="http://schemas.microsoft.com/office/drawing/2014/main" id="{B2FFFB76-2E6D-4793-9842-F0BEE0AA431D}"/>
              </a:ext>
            </a:extLst>
          </p:cNvPr>
          <p:cNvSpPr/>
          <p:nvPr/>
        </p:nvSpPr>
        <p:spPr>
          <a:xfrm>
            <a:off x="8478566" y="4776742"/>
            <a:ext cx="259034" cy="199155"/>
          </a:xfrm>
          <a:prstGeom prst="triangle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F75E8F-E66C-4A41-ABB1-79732AAE6318}"/>
              </a:ext>
            </a:extLst>
          </p:cNvPr>
          <p:cNvSpPr txBox="1"/>
          <p:nvPr/>
        </p:nvSpPr>
        <p:spPr>
          <a:xfrm>
            <a:off x="8127717" y="440996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Cell 2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4" name="三角形 67">
            <a:extLst>
              <a:ext uri="{FF2B5EF4-FFF2-40B4-BE49-F238E27FC236}">
                <a16:creationId xmlns:a16="http://schemas.microsoft.com/office/drawing/2014/main" id="{3E6945F9-D789-46FF-9B24-CBEA6328AC44}"/>
              </a:ext>
            </a:extLst>
          </p:cNvPr>
          <p:cNvSpPr/>
          <p:nvPr/>
        </p:nvSpPr>
        <p:spPr>
          <a:xfrm>
            <a:off x="10965835" y="5577315"/>
            <a:ext cx="259034" cy="199155"/>
          </a:xfrm>
          <a:prstGeom prst="triangle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E436351-A6B9-45DD-9333-6A428294C46B}"/>
              </a:ext>
            </a:extLst>
          </p:cNvPr>
          <p:cNvSpPr txBox="1"/>
          <p:nvPr/>
        </p:nvSpPr>
        <p:spPr>
          <a:xfrm>
            <a:off x="11170480" y="5434258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Cell 5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6" name="三角形 67">
            <a:extLst>
              <a:ext uri="{FF2B5EF4-FFF2-40B4-BE49-F238E27FC236}">
                <a16:creationId xmlns:a16="http://schemas.microsoft.com/office/drawing/2014/main" id="{667B044B-6FB5-45CE-A4D7-7998D22741EC}"/>
              </a:ext>
            </a:extLst>
          </p:cNvPr>
          <p:cNvSpPr/>
          <p:nvPr/>
        </p:nvSpPr>
        <p:spPr>
          <a:xfrm>
            <a:off x="10965835" y="4742215"/>
            <a:ext cx="259034" cy="199155"/>
          </a:xfrm>
          <a:prstGeom prst="triangle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89DF1D3-97FA-4D94-887D-E2CAF34B220C}"/>
              </a:ext>
            </a:extLst>
          </p:cNvPr>
          <p:cNvSpPr txBox="1"/>
          <p:nvPr/>
        </p:nvSpPr>
        <p:spPr>
          <a:xfrm>
            <a:off x="11224869" y="473562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Cell 4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0" name="三角形 67">
            <a:extLst>
              <a:ext uri="{FF2B5EF4-FFF2-40B4-BE49-F238E27FC236}">
                <a16:creationId xmlns:a16="http://schemas.microsoft.com/office/drawing/2014/main" id="{F14F8065-07F8-4059-9A82-00391C25666B}"/>
              </a:ext>
            </a:extLst>
          </p:cNvPr>
          <p:cNvSpPr/>
          <p:nvPr/>
        </p:nvSpPr>
        <p:spPr>
          <a:xfrm>
            <a:off x="9704857" y="4741665"/>
            <a:ext cx="259034" cy="199155"/>
          </a:xfrm>
          <a:prstGeom prst="triangle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34EDC0F-96C7-487F-AF1C-93ABF750B694}"/>
              </a:ext>
            </a:extLst>
          </p:cNvPr>
          <p:cNvSpPr txBox="1"/>
          <p:nvPr/>
        </p:nvSpPr>
        <p:spPr>
          <a:xfrm>
            <a:off x="9573222" y="438221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Cell 3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1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20A49-96E7-4A82-BA71-30CA0A82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Pre-Training Data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F3DB04-9F18-4269-834B-5859B77A8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1445915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/>
              <a:t>以</a:t>
            </a:r>
            <a:r>
              <a:rPr lang="it-IT" altLang="zh-TW" dirty="0"/>
              <a:t>sce2_train_data_v2.1.8_DDT111.csv</a:t>
            </a:r>
            <a:r>
              <a:rPr lang="zh-TW" altLang="en-US" dirty="0"/>
              <a:t>為例，每一列共有</a:t>
            </a:r>
            <a:r>
              <a:rPr lang="en-US" altLang="zh-TW" dirty="0"/>
              <a:t>5*17 = 85</a:t>
            </a:r>
            <a:r>
              <a:rPr lang="zh-TW" altLang="en-US" dirty="0"/>
              <a:t>行 </a:t>
            </a:r>
            <a:r>
              <a:rPr lang="en-US" altLang="zh-TW" dirty="0"/>
              <a:t>(column)</a:t>
            </a:r>
            <a:r>
              <a:rPr lang="zh-TW" altLang="en-US" dirty="0"/>
              <a:t>資料</a:t>
            </a:r>
            <a:endParaRPr lang="en-US" altLang="zh-TW" dirty="0"/>
          </a:p>
          <a:p>
            <a:pPr lvl="1"/>
            <a:r>
              <a:rPr lang="en-US" altLang="zh-TW" dirty="0"/>
              <a:t>1~17 (row)</a:t>
            </a:r>
            <a:r>
              <a:rPr lang="zh-TW" altLang="en-US" dirty="0"/>
              <a:t>為</a:t>
            </a:r>
            <a:r>
              <a:rPr lang="en-US" altLang="zh-TW" dirty="0"/>
              <a:t>cell 1</a:t>
            </a:r>
            <a:r>
              <a:rPr lang="zh-TW" altLang="en-US" dirty="0"/>
              <a:t>的資料、</a:t>
            </a:r>
            <a:r>
              <a:rPr lang="en-US" altLang="zh-TW" dirty="0"/>
              <a:t>18~34</a:t>
            </a:r>
            <a:r>
              <a:rPr lang="zh-TW" altLang="en-US" dirty="0"/>
              <a:t>為</a:t>
            </a:r>
            <a:r>
              <a:rPr lang="en-US" altLang="zh-TW" dirty="0"/>
              <a:t>cell 2</a:t>
            </a:r>
            <a:r>
              <a:rPr lang="zh-TW" altLang="en-US" dirty="0"/>
              <a:t>的資料、</a:t>
            </a:r>
            <a:r>
              <a:rPr lang="en-US" altLang="zh-TW" dirty="0"/>
              <a:t>35~51</a:t>
            </a:r>
            <a:r>
              <a:rPr lang="zh-TW" altLang="en-US" dirty="0"/>
              <a:t>為</a:t>
            </a:r>
            <a:r>
              <a:rPr lang="en-US" altLang="zh-TW" dirty="0"/>
              <a:t>cell 2</a:t>
            </a:r>
            <a:r>
              <a:rPr lang="zh-TW" altLang="en-US" dirty="0"/>
              <a:t>的資料、</a:t>
            </a:r>
            <a:r>
              <a:rPr lang="en-US" altLang="zh-TW" dirty="0"/>
              <a:t>52~68</a:t>
            </a:r>
            <a:r>
              <a:rPr lang="zh-TW" altLang="en-US" dirty="0"/>
              <a:t>為</a:t>
            </a:r>
            <a:r>
              <a:rPr lang="en-US" altLang="zh-TW" dirty="0"/>
              <a:t>cell 4</a:t>
            </a:r>
            <a:r>
              <a:rPr lang="zh-TW" altLang="en-US" dirty="0"/>
              <a:t>的資料、</a:t>
            </a:r>
            <a:r>
              <a:rPr lang="en-US" altLang="zh-TW" dirty="0"/>
              <a:t>1~85</a:t>
            </a:r>
            <a:r>
              <a:rPr lang="zh-TW" altLang="en-US" dirty="0"/>
              <a:t>為</a:t>
            </a:r>
            <a:r>
              <a:rPr lang="en-US" altLang="zh-TW" dirty="0"/>
              <a:t>cell 5</a:t>
            </a:r>
            <a:r>
              <a:rPr lang="zh-TW" altLang="en-US" dirty="0"/>
              <a:t>的資料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00F0B0-C481-4D2C-88A4-A6268664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F441B3-FE9A-4E83-AEEC-14BDE84F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2421243"/>
            <a:ext cx="10860015" cy="29964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ABADBC-B995-484B-91F3-0BE2576FF652}"/>
              </a:ext>
            </a:extLst>
          </p:cNvPr>
          <p:cNvSpPr/>
          <p:nvPr/>
        </p:nvSpPr>
        <p:spPr>
          <a:xfrm>
            <a:off x="893135" y="3349256"/>
            <a:ext cx="701749" cy="212651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1AEC378-23F8-45C4-94EC-2E52C9F4A971}"/>
              </a:ext>
            </a:extLst>
          </p:cNvPr>
          <p:cNvSpPr txBox="1"/>
          <p:nvPr/>
        </p:nvSpPr>
        <p:spPr>
          <a:xfrm>
            <a:off x="589921" y="5757136"/>
            <a:ext cx="124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</a:rPr>
              <a:t>Cell 1</a:t>
            </a:r>
            <a:r>
              <a:rPr lang="zh-TW" altLang="en-US" dirty="0">
                <a:solidFill>
                  <a:srgbClr val="0000FF"/>
                </a:solidFill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</a:rPr>
              <a:t>UE</a:t>
            </a:r>
            <a:r>
              <a:rPr lang="zh-TW" altLang="en-US" dirty="0">
                <a:solidFill>
                  <a:srgbClr val="0000FF"/>
                </a:solidFill>
                <a:ea typeface="標楷體" panose="03000509000000000000" pitchFamily="65" charset="-120"/>
              </a:rPr>
              <a:t>連線數量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8334E58-F3FE-4680-839E-8F699F421F6A}"/>
              </a:ext>
            </a:extLst>
          </p:cNvPr>
          <p:cNvSpPr/>
          <p:nvPr/>
        </p:nvSpPr>
        <p:spPr>
          <a:xfrm>
            <a:off x="1651276" y="3349256"/>
            <a:ext cx="539031" cy="2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0DD0788-6565-4DAC-998C-5AC9B8971A6B}"/>
              </a:ext>
            </a:extLst>
          </p:cNvPr>
          <p:cNvSpPr txBox="1"/>
          <p:nvPr/>
        </p:nvSpPr>
        <p:spPr>
          <a:xfrm>
            <a:off x="2190307" y="6347637"/>
            <a:ext cx="27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SINR</a:t>
            </a:r>
            <a:r>
              <a:rPr lang="zh-TW" altLang="en-US" dirty="0">
                <a:solidFill>
                  <a:srgbClr val="FF0000"/>
                </a:solidFill>
                <a:ea typeface="標楷體" panose="03000509000000000000" pitchFamily="65" charset="-120"/>
              </a:rPr>
              <a:t>小於</a:t>
            </a:r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-8dB</a:t>
            </a:r>
            <a:r>
              <a:rPr lang="zh-TW" altLang="en-US" dirty="0">
                <a:solidFill>
                  <a:srgbClr val="FF0000"/>
                </a:solidFill>
                <a:ea typeface="標楷體" panose="03000509000000000000" pitchFamily="65" charset="-120"/>
              </a:rPr>
              <a:t>的累積數量</a:t>
            </a:r>
            <a:endParaRPr lang="en-US" altLang="zh-TW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87473C4-DECC-44A3-AA08-E4518B5B4796}"/>
              </a:ext>
            </a:extLst>
          </p:cNvPr>
          <p:cNvSpPr txBox="1"/>
          <p:nvPr/>
        </p:nvSpPr>
        <p:spPr>
          <a:xfrm>
            <a:off x="2745858" y="5973655"/>
            <a:ext cx="27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SINR</a:t>
            </a:r>
            <a:r>
              <a:rPr lang="zh-TW" altLang="en-US" dirty="0">
                <a:solidFill>
                  <a:srgbClr val="FF0000"/>
                </a:solidFill>
                <a:ea typeface="標楷體" panose="03000509000000000000" pitchFamily="65" charset="-120"/>
              </a:rPr>
              <a:t>小於</a:t>
            </a:r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-5dB</a:t>
            </a:r>
            <a:r>
              <a:rPr lang="zh-TW" altLang="en-US" dirty="0">
                <a:solidFill>
                  <a:srgbClr val="FF0000"/>
                </a:solidFill>
                <a:ea typeface="標楷體" panose="03000509000000000000" pitchFamily="65" charset="-120"/>
              </a:rPr>
              <a:t>的累積數量</a:t>
            </a:r>
            <a:endParaRPr lang="en-US" altLang="zh-TW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90A93A-B5C9-4FFE-AA4F-BEC382E70CF0}"/>
              </a:ext>
            </a:extLst>
          </p:cNvPr>
          <p:cNvSpPr txBox="1"/>
          <p:nvPr/>
        </p:nvSpPr>
        <p:spPr>
          <a:xfrm>
            <a:off x="3301409" y="5599673"/>
            <a:ext cx="276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SINR</a:t>
            </a:r>
            <a:r>
              <a:rPr lang="zh-TW" altLang="en-US" dirty="0">
                <a:solidFill>
                  <a:srgbClr val="FF0000"/>
                </a:solidFill>
                <a:ea typeface="標楷體" panose="03000509000000000000" pitchFamily="65" charset="-120"/>
              </a:rPr>
              <a:t>小於</a:t>
            </a:r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-2dB</a:t>
            </a:r>
            <a:r>
              <a:rPr lang="zh-TW" altLang="en-US" dirty="0">
                <a:solidFill>
                  <a:srgbClr val="FF0000"/>
                </a:solidFill>
                <a:ea typeface="標楷體" panose="03000509000000000000" pitchFamily="65" charset="-120"/>
              </a:rPr>
              <a:t>的累積數量</a:t>
            </a:r>
            <a:endParaRPr lang="en-US" altLang="zh-TW" dirty="0">
              <a:solidFill>
                <a:srgbClr val="FF0000"/>
              </a:solidFill>
              <a:ea typeface="標楷體" panose="03000509000000000000" pitchFamily="65" charset="-120"/>
            </a:endParaRPr>
          </a:p>
        </p:txBody>
      </p: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78A609C9-44EE-4758-B5B4-E52245BB3AFE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1527281" y="5869277"/>
            <a:ext cx="1056536" cy="269515"/>
          </a:xfrm>
          <a:prstGeom prst="bentConnector2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11CDEF1-D679-4EE9-837F-E7872BB631AD}"/>
              </a:ext>
            </a:extLst>
          </p:cNvPr>
          <p:cNvSpPr/>
          <p:nvPr/>
        </p:nvSpPr>
        <p:spPr>
          <a:xfrm>
            <a:off x="2246698" y="3349256"/>
            <a:ext cx="539031" cy="2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6B1C7BCE-C175-4CF8-B5EA-9836B2D646DC}"/>
              </a:ext>
            </a:extLst>
          </p:cNvPr>
          <p:cNvCxnSpPr>
            <a:cxnSpLocks/>
            <a:stCxn id="16" idx="2"/>
            <a:endCxn id="10" idx="1"/>
          </p:cNvCxnSpPr>
          <p:nvPr/>
        </p:nvCxnSpPr>
        <p:spPr>
          <a:xfrm rot="16200000" flipH="1">
            <a:off x="2289759" y="5702222"/>
            <a:ext cx="682554" cy="229644"/>
          </a:xfrm>
          <a:prstGeom prst="bentConnector2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E98BD35B-75C4-42A7-9B83-56AED62242BE}"/>
              </a:ext>
            </a:extLst>
          </p:cNvPr>
          <p:cNvSpPr/>
          <p:nvPr/>
        </p:nvSpPr>
        <p:spPr>
          <a:xfrm>
            <a:off x="2874019" y="3349255"/>
            <a:ext cx="539031" cy="2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1C24E32B-7CE6-47B7-AB57-4FEB9B245C39}"/>
              </a:ext>
            </a:extLst>
          </p:cNvPr>
          <p:cNvCxnSpPr>
            <a:cxnSpLocks/>
            <a:stCxn id="20" idx="2"/>
            <a:endCxn id="11" idx="1"/>
          </p:cNvCxnSpPr>
          <p:nvPr/>
        </p:nvCxnSpPr>
        <p:spPr>
          <a:xfrm rot="16200000" flipH="1">
            <a:off x="3068186" y="5551115"/>
            <a:ext cx="308573" cy="157874"/>
          </a:xfrm>
          <a:prstGeom prst="bentConnector2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4FD779D-2314-49E6-9B85-C57AD6FBE34D}"/>
              </a:ext>
            </a:extLst>
          </p:cNvPr>
          <p:cNvSpPr txBox="1"/>
          <p:nvPr/>
        </p:nvSpPr>
        <p:spPr>
          <a:xfrm>
            <a:off x="7240459" y="6343231"/>
            <a:ext cx="328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ea typeface="標楷體" panose="03000509000000000000" pitchFamily="65" charset="-120"/>
              </a:rPr>
              <a:t>SINR</a:t>
            </a:r>
            <a:r>
              <a:rPr lang="zh-TW" altLang="en-US" dirty="0">
                <a:solidFill>
                  <a:srgbClr val="00B050"/>
                </a:solidFill>
                <a:ea typeface="標楷體" panose="03000509000000000000" pitchFamily="65" charset="-120"/>
              </a:rPr>
              <a:t>小於</a:t>
            </a:r>
            <a:r>
              <a:rPr lang="en-US" altLang="zh-TW" dirty="0">
                <a:solidFill>
                  <a:srgbClr val="00B050"/>
                </a:solidFill>
                <a:ea typeface="標楷體" panose="03000509000000000000" pitchFamily="65" charset="-120"/>
              </a:rPr>
              <a:t>-110dm</a:t>
            </a:r>
            <a:r>
              <a:rPr lang="zh-TW" altLang="en-US" dirty="0">
                <a:solidFill>
                  <a:srgbClr val="00B050"/>
                </a:solidFill>
                <a:ea typeface="標楷體" panose="03000509000000000000" pitchFamily="65" charset="-120"/>
              </a:rPr>
              <a:t>的累積數量</a:t>
            </a:r>
            <a:endParaRPr lang="en-US" altLang="zh-TW" dirty="0">
              <a:solidFill>
                <a:srgbClr val="00B050"/>
              </a:solidFill>
              <a:ea typeface="標楷體" panose="03000509000000000000" pitchFamily="65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7765584-A2F0-48AB-A870-F120EAC9A8BB}"/>
              </a:ext>
            </a:extLst>
          </p:cNvPr>
          <p:cNvSpPr txBox="1"/>
          <p:nvPr/>
        </p:nvSpPr>
        <p:spPr>
          <a:xfrm>
            <a:off x="7796010" y="5969249"/>
            <a:ext cx="328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ea typeface="標楷體" panose="03000509000000000000" pitchFamily="65" charset="-120"/>
              </a:rPr>
              <a:t>SINR</a:t>
            </a:r>
            <a:r>
              <a:rPr lang="zh-TW" altLang="en-US" dirty="0">
                <a:solidFill>
                  <a:srgbClr val="00B050"/>
                </a:solidFill>
                <a:ea typeface="標楷體" panose="03000509000000000000" pitchFamily="65" charset="-120"/>
              </a:rPr>
              <a:t>小於</a:t>
            </a:r>
            <a:r>
              <a:rPr lang="en-US" altLang="zh-TW" dirty="0">
                <a:solidFill>
                  <a:srgbClr val="00B050"/>
                </a:solidFill>
                <a:ea typeface="標楷體" panose="03000509000000000000" pitchFamily="65" charset="-120"/>
              </a:rPr>
              <a:t>-110dBm</a:t>
            </a:r>
            <a:r>
              <a:rPr lang="zh-TW" altLang="en-US" dirty="0">
                <a:solidFill>
                  <a:srgbClr val="00B050"/>
                </a:solidFill>
                <a:ea typeface="標楷體" panose="03000509000000000000" pitchFamily="65" charset="-120"/>
              </a:rPr>
              <a:t>的累積數量</a:t>
            </a:r>
            <a:endParaRPr lang="en-US" altLang="zh-TW" dirty="0">
              <a:solidFill>
                <a:srgbClr val="00B050"/>
              </a:solidFill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601CCE5-F324-4BC0-9315-897D7CBAB62B}"/>
              </a:ext>
            </a:extLst>
          </p:cNvPr>
          <p:cNvSpPr txBox="1"/>
          <p:nvPr/>
        </p:nvSpPr>
        <p:spPr>
          <a:xfrm>
            <a:off x="8351561" y="5595267"/>
            <a:ext cx="328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ea typeface="標楷體" panose="03000509000000000000" pitchFamily="65" charset="-120"/>
              </a:rPr>
              <a:t>SINR</a:t>
            </a:r>
            <a:r>
              <a:rPr lang="zh-TW" altLang="en-US" dirty="0">
                <a:solidFill>
                  <a:srgbClr val="00B050"/>
                </a:solidFill>
                <a:ea typeface="標楷體" panose="03000509000000000000" pitchFamily="65" charset="-120"/>
              </a:rPr>
              <a:t>小於</a:t>
            </a:r>
            <a:r>
              <a:rPr lang="en-US" altLang="zh-TW" dirty="0">
                <a:solidFill>
                  <a:srgbClr val="00B050"/>
                </a:solidFill>
                <a:ea typeface="標楷體" panose="03000509000000000000" pitchFamily="65" charset="-120"/>
              </a:rPr>
              <a:t>-90dBm</a:t>
            </a:r>
            <a:r>
              <a:rPr lang="zh-TW" altLang="en-US" dirty="0">
                <a:solidFill>
                  <a:srgbClr val="00B050"/>
                </a:solidFill>
                <a:ea typeface="標楷體" panose="03000509000000000000" pitchFamily="65" charset="-120"/>
              </a:rPr>
              <a:t>的累積數量</a:t>
            </a:r>
            <a:endParaRPr lang="en-US" altLang="zh-TW" dirty="0">
              <a:solidFill>
                <a:srgbClr val="00B050"/>
              </a:solidFill>
              <a:ea typeface="標楷體" panose="03000509000000000000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9B1A51C-6263-43CB-B9BF-2F05CA07F9A6}"/>
              </a:ext>
            </a:extLst>
          </p:cNvPr>
          <p:cNvSpPr/>
          <p:nvPr/>
        </p:nvSpPr>
        <p:spPr>
          <a:xfrm>
            <a:off x="6634875" y="3344849"/>
            <a:ext cx="539031" cy="21265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27" name="接點: 肘形 26">
            <a:extLst>
              <a:ext uri="{FF2B5EF4-FFF2-40B4-BE49-F238E27FC236}">
                <a16:creationId xmlns:a16="http://schemas.microsoft.com/office/drawing/2014/main" id="{4582905D-E782-4CA6-855F-DD16CC87B06B}"/>
              </a:ext>
            </a:extLst>
          </p:cNvPr>
          <p:cNvCxnSpPr>
            <a:stCxn id="26" idx="2"/>
          </p:cNvCxnSpPr>
          <p:nvPr/>
        </p:nvCxnSpPr>
        <p:spPr>
          <a:xfrm rot="16200000" flipH="1">
            <a:off x="6510880" y="5864870"/>
            <a:ext cx="1056536" cy="269515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5242D1B7-FEED-4329-9A2B-ABDB6BBA75A8}"/>
              </a:ext>
            </a:extLst>
          </p:cNvPr>
          <p:cNvSpPr/>
          <p:nvPr/>
        </p:nvSpPr>
        <p:spPr>
          <a:xfrm>
            <a:off x="7230297" y="3344849"/>
            <a:ext cx="539031" cy="21265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1527333E-A212-49C1-A5FE-D312C6529034}"/>
              </a:ext>
            </a:extLst>
          </p:cNvPr>
          <p:cNvCxnSpPr>
            <a:cxnSpLocks/>
            <a:stCxn id="28" idx="2"/>
          </p:cNvCxnSpPr>
          <p:nvPr/>
        </p:nvCxnSpPr>
        <p:spPr>
          <a:xfrm rot="16200000" flipH="1">
            <a:off x="7273358" y="5697815"/>
            <a:ext cx="682554" cy="229644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E235BB39-6701-4C32-A503-340FAE0783E8}"/>
              </a:ext>
            </a:extLst>
          </p:cNvPr>
          <p:cNvSpPr/>
          <p:nvPr/>
        </p:nvSpPr>
        <p:spPr>
          <a:xfrm>
            <a:off x="7857618" y="3344848"/>
            <a:ext cx="539031" cy="21265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31" name="接點: 肘形 30">
            <a:extLst>
              <a:ext uri="{FF2B5EF4-FFF2-40B4-BE49-F238E27FC236}">
                <a16:creationId xmlns:a16="http://schemas.microsoft.com/office/drawing/2014/main" id="{3127741E-12A5-4FBC-82E4-AAAEAFBD28CF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8051785" y="5546708"/>
            <a:ext cx="308573" cy="157874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59AF705A-309C-4B1D-8FB4-042ED1766767}"/>
              </a:ext>
            </a:extLst>
          </p:cNvPr>
          <p:cNvSpPr/>
          <p:nvPr/>
        </p:nvSpPr>
        <p:spPr>
          <a:xfrm>
            <a:off x="11582398" y="3149417"/>
            <a:ext cx="441251" cy="6166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B37139B-A8FB-4353-B57F-458F528C277A}"/>
              </a:ext>
            </a:extLst>
          </p:cNvPr>
          <p:cNvSpPr txBox="1"/>
          <p:nvPr/>
        </p:nvSpPr>
        <p:spPr>
          <a:xfrm>
            <a:off x="9438897" y="2762315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ea typeface="標楷體" panose="03000509000000000000" pitchFamily="65" charset="-120"/>
              </a:rPr>
              <a:t>Cell 2~5</a:t>
            </a:r>
            <a:r>
              <a:rPr lang="zh-TW" altLang="en-US" dirty="0">
                <a:highlight>
                  <a:srgbClr val="FFFF00"/>
                </a:highlight>
                <a:ea typeface="標楷體" panose="03000509000000000000" pitchFamily="65" charset="-120"/>
              </a:rPr>
              <a:t>的資料，以此類推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99C34AF-FAF2-4AE2-9521-201597695723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1213884" y="5475767"/>
            <a:ext cx="30126" cy="281369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44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227661-C17A-4394-916E-F29F8211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Pre-Training Label</a:t>
            </a:r>
            <a:r>
              <a:rPr lang="zh-TW" altLang="en-US" dirty="0"/>
              <a:t> </a:t>
            </a:r>
            <a:r>
              <a:rPr lang="en-US" altLang="zh-TW" dirty="0"/>
              <a:t>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A0478C-FB71-499C-B10D-1E6F7348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2376264"/>
          </a:xfrm>
        </p:spPr>
        <p:txBody>
          <a:bodyPr/>
          <a:lstStyle/>
          <a:p>
            <a:r>
              <a:rPr lang="zh-TW" altLang="en-US" dirty="0"/>
              <a:t>以</a:t>
            </a:r>
            <a:r>
              <a:rPr lang="it-IT" altLang="zh-TW" dirty="0"/>
              <a:t>sce2_train_label_v2.1.8_DDT111.csv</a:t>
            </a:r>
            <a:r>
              <a:rPr lang="zh-TW" altLang="en-US" dirty="0"/>
              <a:t>為例</a:t>
            </a:r>
            <a:endParaRPr lang="en-US" altLang="zh-TW" dirty="0"/>
          </a:p>
          <a:p>
            <a:pPr lvl="1"/>
            <a:r>
              <a:rPr lang="zh-TW" altLang="en-US" dirty="0"/>
              <a:t>第一行 </a:t>
            </a:r>
            <a:r>
              <a:rPr lang="en-US" altLang="zh-TW" dirty="0"/>
              <a:t>(column) </a:t>
            </a:r>
            <a:r>
              <a:rPr lang="zh-TW" altLang="en-US" dirty="0"/>
              <a:t>為</a:t>
            </a:r>
            <a:r>
              <a:rPr lang="en-US" altLang="zh-TW" dirty="0"/>
              <a:t>RU1</a:t>
            </a:r>
            <a:r>
              <a:rPr lang="zh-TW" altLang="en-US" dirty="0"/>
              <a:t>的</a:t>
            </a:r>
            <a:r>
              <a:rPr lang="en-US" altLang="zh-TW" dirty="0"/>
              <a:t>DL throughput label</a:t>
            </a:r>
            <a:r>
              <a:rPr lang="zh-TW" altLang="en-US" dirty="0"/>
              <a:t>，對應上一頁</a:t>
            </a:r>
            <a:r>
              <a:rPr lang="en-US" altLang="zh-TW" dirty="0"/>
              <a:t>1~17 (row)</a:t>
            </a:r>
            <a:r>
              <a:rPr lang="zh-TW" altLang="en-US" dirty="0"/>
              <a:t>的輸入資料</a:t>
            </a:r>
            <a:endParaRPr lang="en-US" altLang="zh-TW" dirty="0"/>
          </a:p>
          <a:p>
            <a:pPr lvl="1"/>
            <a:r>
              <a:rPr lang="zh-TW" altLang="en-US" dirty="0"/>
              <a:t>第二行 </a:t>
            </a:r>
            <a:r>
              <a:rPr lang="en-US" altLang="zh-TW" dirty="0"/>
              <a:t>(column) </a:t>
            </a:r>
            <a:r>
              <a:rPr lang="zh-TW" altLang="en-US" dirty="0"/>
              <a:t>為</a:t>
            </a:r>
            <a:r>
              <a:rPr lang="en-US" altLang="zh-TW" dirty="0"/>
              <a:t>RU2</a:t>
            </a:r>
            <a:r>
              <a:rPr lang="zh-TW" altLang="en-US" dirty="0"/>
              <a:t>的</a:t>
            </a:r>
            <a:r>
              <a:rPr lang="en-US" altLang="zh-TW" dirty="0"/>
              <a:t>DL throughput label</a:t>
            </a:r>
            <a:r>
              <a:rPr lang="zh-TW" altLang="en-US" dirty="0"/>
              <a:t>，對應上一頁</a:t>
            </a:r>
            <a:r>
              <a:rPr lang="en-US" altLang="zh-TW" dirty="0"/>
              <a:t>18~34 (row)</a:t>
            </a:r>
            <a:r>
              <a:rPr lang="zh-TW" altLang="en-US" dirty="0"/>
              <a:t>的輸入資料</a:t>
            </a:r>
          </a:p>
          <a:p>
            <a:pPr lvl="1"/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A2B90D-2FC7-47D5-8615-C47A90F2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054CE2-C82B-4DD3-96C3-821CFC09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12"/>
          <a:stretch/>
        </p:blipFill>
        <p:spPr>
          <a:xfrm>
            <a:off x="4690785" y="3076420"/>
            <a:ext cx="3972479" cy="205279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C12A78-E110-4B54-A63F-A6DFCB1DCD85}"/>
              </a:ext>
            </a:extLst>
          </p:cNvPr>
          <p:cNvSpPr/>
          <p:nvPr/>
        </p:nvSpPr>
        <p:spPr>
          <a:xfrm>
            <a:off x="4993999" y="3076419"/>
            <a:ext cx="701749" cy="212651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CCED09-8F6E-4130-B68B-44E3B6F772B6}"/>
              </a:ext>
            </a:extLst>
          </p:cNvPr>
          <p:cNvSpPr txBox="1"/>
          <p:nvPr/>
        </p:nvSpPr>
        <p:spPr>
          <a:xfrm>
            <a:off x="4093845" y="5484299"/>
            <a:ext cx="176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</a:rPr>
              <a:t>Cell 1</a:t>
            </a:r>
            <a:r>
              <a:rPr lang="zh-TW" altLang="en-US" dirty="0">
                <a:solidFill>
                  <a:srgbClr val="0000FF"/>
                </a:solidFill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</a:rPr>
              <a:t>DL</a:t>
            </a:r>
            <a:r>
              <a:rPr lang="zh-TW" altLang="en-US" dirty="0">
                <a:solidFill>
                  <a:srgbClr val="0000FF"/>
                </a:solidFill>
                <a:ea typeface="標楷體" panose="03000509000000000000" pitchFamily="65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ea typeface="標楷體" panose="03000509000000000000" pitchFamily="65" charset="-120"/>
              </a:rPr>
              <a:t>throughput label</a:t>
            </a:r>
            <a:endParaRPr lang="zh-TW" altLang="en-US" dirty="0">
              <a:solidFill>
                <a:srgbClr val="0000FF"/>
              </a:solidFill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865D6D-48D2-43DA-A55D-8BBE7670E404}"/>
              </a:ext>
            </a:extLst>
          </p:cNvPr>
          <p:cNvSpPr/>
          <p:nvPr/>
        </p:nvSpPr>
        <p:spPr>
          <a:xfrm>
            <a:off x="5752140" y="3076419"/>
            <a:ext cx="581985" cy="2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353B251-C19D-43B8-AC41-48A4B8F47943}"/>
              </a:ext>
            </a:extLst>
          </p:cNvPr>
          <p:cNvSpPr txBox="1"/>
          <p:nvPr/>
        </p:nvSpPr>
        <p:spPr>
          <a:xfrm>
            <a:off x="6677024" y="5622798"/>
            <a:ext cx="2130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Cell 2</a:t>
            </a:r>
            <a:r>
              <a:rPr lang="zh-TW" altLang="en-US" dirty="0">
                <a:solidFill>
                  <a:srgbClr val="FF0000"/>
                </a:solidFill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DL throughput label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A3171DB2-DC9B-49B0-B394-64F5553FCFFE}"/>
              </a:ext>
            </a:extLst>
          </p:cNvPr>
          <p:cNvCxnSpPr>
            <a:cxnSpLocks/>
            <a:stCxn id="9" idx="2"/>
            <a:endCxn id="10" idx="1"/>
          </p:cNvCxnSpPr>
          <p:nvPr/>
        </p:nvCxnSpPr>
        <p:spPr>
          <a:xfrm rot="16200000" flipH="1">
            <a:off x="5988561" y="5257501"/>
            <a:ext cx="743034" cy="633891"/>
          </a:xfrm>
          <a:prstGeom prst="bentConnector2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46E8001-A221-4E0A-9414-A5DF9C944AA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976274" y="5202930"/>
            <a:ext cx="368600" cy="281369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E7F28D5-4239-42D8-8DEF-C613F4C5533B}"/>
              </a:ext>
            </a:extLst>
          </p:cNvPr>
          <p:cNvSpPr txBox="1"/>
          <p:nvPr/>
        </p:nvSpPr>
        <p:spPr>
          <a:xfrm>
            <a:off x="7245921" y="5337671"/>
            <a:ext cx="292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ea typeface="標楷體" panose="03000509000000000000" pitchFamily="65" charset="-120"/>
              </a:rPr>
              <a:t>Cell 3</a:t>
            </a:r>
            <a:r>
              <a:rPr lang="zh-TW" altLang="en-US" dirty="0">
                <a:solidFill>
                  <a:srgbClr val="00B050"/>
                </a:solidFill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00B050"/>
                </a:solidFill>
                <a:ea typeface="標楷體" panose="03000509000000000000" pitchFamily="65" charset="-120"/>
              </a:rPr>
              <a:t>DL throughput label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2824232-975C-42E3-A247-B14BCFD18707}"/>
              </a:ext>
            </a:extLst>
          </p:cNvPr>
          <p:cNvSpPr/>
          <p:nvPr/>
        </p:nvSpPr>
        <p:spPr>
          <a:xfrm>
            <a:off x="6391142" y="3087252"/>
            <a:ext cx="671739" cy="21265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86EBE07A-E6A3-4476-AA94-6EDBFD8D7F3C}"/>
              </a:ext>
            </a:extLst>
          </p:cNvPr>
          <p:cNvCxnSpPr>
            <a:cxnSpLocks/>
            <a:stCxn id="18" idx="2"/>
            <a:endCxn id="17" idx="1"/>
          </p:cNvCxnSpPr>
          <p:nvPr/>
        </p:nvCxnSpPr>
        <p:spPr>
          <a:xfrm rot="16200000" flipH="1">
            <a:off x="6832179" y="5108595"/>
            <a:ext cx="308574" cy="518909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7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58A21C-A7E1-4FDA-82D0-3D1C1D73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Appendix: </a:t>
            </a:r>
            <a:r>
              <a:rPr lang="zh-TW" altLang="en-US" dirty="0"/>
              <a:t>手機端</a:t>
            </a:r>
            <a:r>
              <a:rPr lang="en-US" altLang="zh-TW" dirty="0" err="1"/>
              <a:t>iPerf</a:t>
            </a:r>
            <a:r>
              <a:rPr lang="zh-TW" altLang="en-US" dirty="0"/>
              <a:t>執行指令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DCBA91-3117-4F67-A398-C70E57E80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iperf3 -c 10.254.0.1 -t 86400 -</a:t>
            </a:r>
            <a:r>
              <a:rPr lang="en-US" altLang="zh-TW" dirty="0" err="1"/>
              <a:t>i</a:t>
            </a:r>
            <a:r>
              <a:rPr lang="en-US" altLang="zh-TW" dirty="0"/>
              <a:t> 2 -b 10m -R -p 520x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F276BF-3674-4187-8437-81CE2303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491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945D0E-010F-4840-BFBC-7E7F1F7C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無線電訊號的傳遞</a:t>
            </a:r>
          </a:p>
        </p:txBody>
      </p:sp>
      <p:pic>
        <p:nvPicPr>
          <p:cNvPr id="5" name="線上媒體 4" title="Ericsson's 5G Digital Twin Simulated in NVIDIA Omniverse">
            <a:hlinkClick r:id="" action="ppaction://media"/>
            <a:extLst>
              <a:ext uri="{FF2B5EF4-FFF2-40B4-BE49-F238E27FC236}">
                <a16:creationId xmlns:a16="http://schemas.microsoft.com/office/drawing/2014/main" id="{C47D52D4-CA9F-4CBB-A152-D316C10F5D8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36713" y="1052513"/>
            <a:ext cx="8920162" cy="5040312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11055E-507B-4A08-B7DD-71E922DE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08ED4C-50CC-4DE6-8055-12D49D29A860}"/>
              </a:ext>
            </a:extLst>
          </p:cNvPr>
          <p:cNvSpPr txBox="1"/>
          <p:nvPr/>
        </p:nvSpPr>
        <p:spPr>
          <a:xfrm>
            <a:off x="619363" y="6092825"/>
            <a:ext cx="4264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Source: </a:t>
            </a:r>
            <a:r>
              <a:rPr lang="en-US" altLang="zh-TW" sz="1200" dirty="0">
                <a:hlinkClick r:id="rId4"/>
              </a:rPr>
              <a:t>Ericsson’s 5G Digital Twin Simulated in NVIDIA Omniverse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95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99593-E0B7-43C5-B476-4813734B4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影響無線傳輸速度的關鍵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1A275B-7F39-4805-9D5C-E2549F7A6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754" y="1052735"/>
            <a:ext cx="8633645" cy="5303615"/>
          </a:xfrm>
        </p:spPr>
        <p:txBody>
          <a:bodyPr/>
          <a:lstStyle/>
          <a:p>
            <a:r>
              <a:rPr lang="zh-TW" altLang="en-US" dirty="0"/>
              <a:t>無線收訊強度</a:t>
            </a:r>
            <a:endParaRPr lang="en-US" altLang="zh-TW" dirty="0"/>
          </a:p>
          <a:p>
            <a:pPr lvl="1"/>
            <a:r>
              <a:rPr lang="zh-TW" altLang="en-US" dirty="0"/>
              <a:t>熱雜訊</a:t>
            </a:r>
            <a:endParaRPr lang="en-US" altLang="zh-TW" dirty="0"/>
          </a:p>
          <a:p>
            <a:pPr lvl="1"/>
            <a:r>
              <a:rPr lang="zh-TW" altLang="en-US" dirty="0"/>
              <a:t>同頻帶之干擾訊號</a:t>
            </a:r>
            <a:endParaRPr lang="en-US" altLang="zh-TW" dirty="0"/>
          </a:p>
          <a:p>
            <a:r>
              <a:rPr lang="zh-TW" altLang="en-US" dirty="0"/>
              <a:t>無線頻寬</a:t>
            </a:r>
            <a:endParaRPr lang="en-US" altLang="zh-TW" dirty="0"/>
          </a:p>
          <a:p>
            <a:pPr lvl="1"/>
            <a:r>
              <a:rPr lang="zh-TW" altLang="en-US" dirty="0"/>
              <a:t>系統頻寬</a:t>
            </a:r>
            <a:endParaRPr lang="en-US" altLang="zh-TW" dirty="0"/>
          </a:p>
          <a:p>
            <a:pPr lvl="1"/>
            <a:r>
              <a:rPr lang="zh-TW" altLang="en-US" dirty="0"/>
              <a:t>每個裝置分得的頻寬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02696A-9CF3-4D79-867E-9FF96A85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D731BA-906B-4A23-9996-1FE0DADD8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63" y="1052736"/>
            <a:ext cx="2329392" cy="5040560"/>
          </a:xfrm>
          <a:prstGeom prst="rect">
            <a:avLst/>
          </a:prstGeom>
        </p:spPr>
      </p:pic>
      <p:pic>
        <p:nvPicPr>
          <p:cNvPr id="2054" name="Picture 6" descr="照片中提到了價台灣五大電信5G頻段總整理、ONE PIC、To UNDERSTAND，包含了魚、設計、插圖、產品設計、動畫片">
            <a:extLst>
              <a:ext uri="{FF2B5EF4-FFF2-40B4-BE49-F238E27FC236}">
                <a16:creationId xmlns:a16="http://schemas.microsoft.com/office/drawing/2014/main" id="{11C5EF7F-5AED-48D7-A089-1701C0E2D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2" b="46404"/>
          <a:stretch/>
        </p:blipFill>
        <p:spPr bwMode="auto">
          <a:xfrm>
            <a:off x="6096000" y="2763292"/>
            <a:ext cx="5715000" cy="264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A480044-DBD7-4E5C-AAA3-47812B9B9535}"/>
              </a:ext>
            </a:extLst>
          </p:cNvPr>
          <p:cNvSpPr txBox="1"/>
          <p:nvPr/>
        </p:nvSpPr>
        <p:spPr>
          <a:xfrm>
            <a:off x="7549108" y="5412811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ea typeface="標楷體" panose="03000509000000000000" pitchFamily="65" charset="-120"/>
              </a:rPr>
              <a:t>台灣電信業者</a:t>
            </a:r>
            <a:r>
              <a:rPr lang="en-US" altLang="zh-TW" dirty="0">
                <a:ea typeface="標楷體" panose="03000509000000000000" pitchFamily="65" charset="-120"/>
              </a:rPr>
              <a:t>5G</a:t>
            </a:r>
            <a:r>
              <a:rPr lang="zh-TW" altLang="en-US" dirty="0">
                <a:ea typeface="標楷體" panose="03000509000000000000" pitchFamily="65" charset="-120"/>
              </a:rPr>
              <a:t>頻段整理 </a:t>
            </a:r>
            <a:endParaRPr lang="en-US" altLang="zh-TW" dirty="0">
              <a:ea typeface="標楷體" panose="03000509000000000000" pitchFamily="65" charset="-120"/>
            </a:endParaRPr>
          </a:p>
          <a:p>
            <a:pPr algn="ctr"/>
            <a:r>
              <a:rPr lang="en-US" altLang="zh-TW" sz="1000" dirty="0">
                <a:ea typeface="標楷體" panose="03000509000000000000" pitchFamily="65" charset="-120"/>
              </a:rPr>
              <a:t>Source: </a:t>
            </a:r>
            <a:r>
              <a:rPr lang="en-US" altLang="zh-TW" sz="1000" dirty="0">
                <a:ea typeface="標楷體" panose="03000509000000000000" pitchFamily="65" charset="-120"/>
                <a:hlinkClick r:id="rId4"/>
              </a:rPr>
              <a:t>https://www.cool3c.com/article/151962</a:t>
            </a:r>
            <a:endParaRPr lang="en-US" altLang="zh-TW" sz="10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58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73E2B-2C5E-4A26-90FB-0AEFE766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無線電收訊強度定義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3BDFE01-1558-4155-84C5-1357111D3D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14680" y="1052736"/>
                <a:ext cx="6167719" cy="504056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“</a:t>
                </a:r>
                <a:r>
                  <a:rPr lang="zh-TW" altLang="en-US" dirty="0"/>
                  <a:t>格數</a:t>
                </a:r>
                <a:r>
                  <a:rPr lang="en-US" altLang="zh-TW" dirty="0"/>
                  <a:t>”</a:t>
                </a:r>
                <a:r>
                  <a:rPr lang="zh-TW" altLang="en-US" dirty="0"/>
                  <a:t>是不夠精確的</a:t>
                </a:r>
                <a:endParaRPr lang="en-US" altLang="zh-TW" dirty="0"/>
              </a:p>
              <a:p>
                <a:r>
                  <a:rPr lang="en-US" altLang="zh-TW" dirty="0"/>
                  <a:t>RSRP (Reference Signal Received Power)</a:t>
                </a:r>
              </a:p>
              <a:p>
                <a:pPr lvl="1"/>
                <a:r>
                  <a:rPr lang="zh-TW" altLang="en-US" dirty="0"/>
                  <a:t>在特定的頻帶與時間上傳送已知的訊號</a:t>
                </a:r>
                <a:endParaRPr lang="en-US" altLang="zh-TW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zh-TW" altLang="en-US" dirty="0"/>
                  <a:t>測量已知訊號的收訊強度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訊號強度的單位是瓦特，但無線訊號強度都很小，故經常轉成</a:t>
                </a:r>
                <a:r>
                  <a:rPr lang="en-US" altLang="zh-TW" dirty="0"/>
                  <a:t>dBm</a:t>
                </a:r>
                <a:r>
                  <a:rPr lang="zh-TW" altLang="en-US" dirty="0"/>
                  <a:t>來表示，通常都是負的</a:t>
                </a:r>
                <a:endParaRPr lang="en-US" altLang="zh-TW" dirty="0"/>
              </a:p>
              <a:p>
                <a:pPr lvl="2"/>
                <a:r>
                  <a:rPr lang="en-US" altLang="zh-TW" dirty="0"/>
                  <a:t>&gt; -70 dBm</a:t>
                </a:r>
                <a:r>
                  <a:rPr lang="zh-TW" altLang="en-US" dirty="0"/>
                  <a:t> 算是良好的收訊品質</a:t>
                </a:r>
                <a:endParaRPr lang="en-US" altLang="zh-TW" dirty="0"/>
              </a:p>
              <a:p>
                <a:pPr lvl="2"/>
                <a:r>
                  <a:rPr lang="en-US" altLang="zh-TW" dirty="0"/>
                  <a:t>&lt;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-100 dBm </a:t>
                </a:r>
                <a:r>
                  <a:rPr lang="zh-TW" altLang="en-US" dirty="0"/>
                  <a:t>算是很差的收訊品質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3BDFE01-1558-4155-84C5-1357111D3D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14680" y="1052736"/>
                <a:ext cx="6167719" cy="5040560"/>
              </a:xfrm>
              <a:blipFill>
                <a:blip r:embed="rId2"/>
                <a:stretch>
                  <a:fillRect l="-12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55FAF1-467D-4072-A5AA-3F9187E9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5921CF-FBDD-4869-9ACC-84FCE934B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88" r="5088"/>
          <a:stretch/>
        </p:blipFill>
        <p:spPr>
          <a:xfrm>
            <a:off x="609600" y="1052736"/>
            <a:ext cx="4805081" cy="51525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26A10A-95F2-4CD5-80EF-C3117600BB8F}"/>
              </a:ext>
            </a:extLst>
          </p:cNvPr>
          <p:cNvSpPr/>
          <p:nvPr/>
        </p:nvSpPr>
        <p:spPr>
          <a:xfrm>
            <a:off x="1990165" y="1264024"/>
            <a:ext cx="833717" cy="215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A4CA88-17A8-4656-8AF4-F87BE794BA79}"/>
              </a:ext>
            </a:extLst>
          </p:cNvPr>
          <p:cNvSpPr/>
          <p:nvPr/>
        </p:nvSpPr>
        <p:spPr>
          <a:xfrm>
            <a:off x="4509247" y="1264024"/>
            <a:ext cx="833717" cy="215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E49040-BB77-4C44-B7D2-DE4F6D03A680}"/>
              </a:ext>
            </a:extLst>
          </p:cNvPr>
          <p:cNvSpPr/>
          <p:nvPr/>
        </p:nvSpPr>
        <p:spPr>
          <a:xfrm>
            <a:off x="1783977" y="3079076"/>
            <a:ext cx="833717" cy="112359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AF532E-9903-4C34-961B-81B0C3C4EC26}"/>
              </a:ext>
            </a:extLst>
          </p:cNvPr>
          <p:cNvSpPr/>
          <p:nvPr/>
        </p:nvSpPr>
        <p:spPr>
          <a:xfrm>
            <a:off x="3290047" y="1662653"/>
            <a:ext cx="770965" cy="42612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B53C18F-9251-4C7C-80A3-FF429E7B2DBA}"/>
              </a:ext>
            </a:extLst>
          </p:cNvPr>
          <p:cNvCxnSpPr/>
          <p:nvPr/>
        </p:nvCxnSpPr>
        <p:spPr>
          <a:xfrm flipH="1" flipV="1">
            <a:off x="4061012" y="1921082"/>
            <a:ext cx="1443317" cy="95977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290213B-0F9D-4D0C-ACC0-FA0B8105691C}"/>
              </a:ext>
            </a:extLst>
          </p:cNvPr>
          <p:cNvCxnSpPr>
            <a:cxnSpLocks/>
          </p:cNvCxnSpPr>
          <p:nvPr/>
        </p:nvCxnSpPr>
        <p:spPr>
          <a:xfrm flipH="1">
            <a:off x="2617694" y="2017059"/>
            <a:ext cx="2886635" cy="1115304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20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73E2B-2C5E-4A26-90FB-0AEFE766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無線電收訊強度定義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3BDFE01-1558-4155-84C5-1357111D3D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14680" y="1052736"/>
                <a:ext cx="6167719" cy="50405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/>
                  <a:t>SNR (Signal to Noise Ratio):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:r>
                  <a:rPr lang="zh-TW" altLang="en-US" dirty="0"/>
                  <a:t>分子即為收訊強度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:r>
                  <a:rPr lang="zh-TW" altLang="en-US" dirty="0"/>
                  <a:t>分母為雜訊強度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TW" altLang="en-US" dirty="0"/>
                  <a:t>，與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頻寬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(BW)</a:t>
                </a:r>
                <a:r>
                  <a:rPr lang="zh-TW" altLang="en-US" dirty="0"/>
                  <a:t>有關</a:t>
                </a:r>
                <a:endParaRPr lang="en-US" altLang="zh-TW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𝑚𝑊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SNR</a:t>
                </a:r>
                <a:r>
                  <a:rPr lang="zh-TW" altLang="en-US" dirty="0"/>
                  <a:t>為比值，沒有單位，常取</a:t>
                </a:r>
                <a:r>
                  <a:rPr lang="en-US" altLang="zh-TW" dirty="0"/>
                  <a:t>dB (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altLang="zh-TW" dirty="0"/>
                  <a:t>)</a:t>
                </a:r>
                <a:r>
                  <a:rPr lang="zh-TW" altLang="en-US" dirty="0"/>
                  <a:t>表示</a:t>
                </a:r>
                <a:endParaRPr lang="en-US" altLang="zh-TW" dirty="0"/>
              </a:p>
              <a:p>
                <a:pPr lvl="2"/>
                <a:r>
                  <a:rPr lang="en-US" altLang="zh-TW" dirty="0"/>
                  <a:t>E.g. 25</a:t>
                </a:r>
                <a:r>
                  <a:rPr lang="zh-TW" altLang="en-US" dirty="0"/>
                  <a:t>度</a:t>
                </a:r>
                <a:r>
                  <a:rPr lang="en-US" altLang="zh-TW" dirty="0"/>
                  <a:t>C</a:t>
                </a:r>
                <a:r>
                  <a:rPr lang="zh-TW" altLang="en-US" dirty="0"/>
                  <a:t>、</a:t>
                </a:r>
                <a:r>
                  <a:rPr lang="en-US" altLang="zh-TW" dirty="0"/>
                  <a:t>100MHz</a:t>
                </a:r>
                <a:r>
                  <a:rPr lang="zh-TW" altLang="en-US" dirty="0"/>
                  <a:t>頻寬，雜訊強度約為</a:t>
                </a:r>
                <a:r>
                  <a:rPr lang="en-US" altLang="zh-TW" dirty="0"/>
                  <a:t>-94 dBm</a:t>
                </a:r>
              </a:p>
              <a:p>
                <a:pPr lvl="2"/>
                <a:r>
                  <a:rPr lang="zh-TW" altLang="en-US" dirty="0"/>
                  <a:t>若收訊強度為</a:t>
                </a:r>
                <a:r>
                  <a:rPr lang="en-US" altLang="zh-TW" dirty="0"/>
                  <a:t>-70 dBm</a:t>
                </a:r>
                <a:r>
                  <a:rPr lang="zh-TW" altLang="en-US" dirty="0"/>
                  <a:t>，</a:t>
                </a:r>
                <a:r>
                  <a:rPr lang="en-US" altLang="zh-TW" dirty="0"/>
                  <a:t>SNR</a:t>
                </a:r>
                <a:r>
                  <a:rPr lang="zh-TW" altLang="en-US" dirty="0"/>
                  <a:t>則為 </a:t>
                </a:r>
                <a:r>
                  <a:rPr lang="en-US" altLang="zh-TW" dirty="0"/>
                  <a:t>24 dB</a:t>
                </a:r>
              </a:p>
              <a:p>
                <a:pPr lvl="3"/>
                <a:r>
                  <a:rPr lang="en-US" altLang="zh-TW" dirty="0"/>
                  <a:t>SNR &gt;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20 dB</a:t>
                </a:r>
                <a:r>
                  <a:rPr lang="zh-TW" altLang="en-US" dirty="0"/>
                  <a:t> 通常視為收訊良好</a:t>
                </a:r>
                <a:endParaRPr lang="en-US" altLang="zh-TW" dirty="0"/>
              </a:p>
              <a:p>
                <a:pPr lvl="3"/>
                <a:r>
                  <a:rPr lang="en-US" altLang="zh-TW" dirty="0"/>
                  <a:t>SNR &lt;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5 dB</a:t>
                </a:r>
                <a:r>
                  <a:rPr lang="zh-TW" altLang="en-US" dirty="0"/>
                  <a:t> 通常視為收訊很差</a:t>
                </a:r>
                <a:endParaRPr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3BDFE01-1558-4155-84C5-1357111D3D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14680" y="1052736"/>
                <a:ext cx="6167719" cy="5040560"/>
              </a:xfrm>
              <a:blipFill>
                <a:blip r:embed="rId2"/>
                <a:stretch>
                  <a:fillRect l="-1285" r="-23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55FAF1-467D-4072-A5AA-3F9187E9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5921CF-FBDD-4869-9ACC-84FCE934B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88" r="5088"/>
          <a:stretch/>
        </p:blipFill>
        <p:spPr>
          <a:xfrm>
            <a:off x="609600" y="1052736"/>
            <a:ext cx="4805081" cy="51525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3E49040-BB77-4C44-B7D2-DE4F6D03A680}"/>
              </a:ext>
            </a:extLst>
          </p:cNvPr>
          <p:cNvSpPr/>
          <p:nvPr/>
        </p:nvSpPr>
        <p:spPr>
          <a:xfrm>
            <a:off x="1905000" y="3249407"/>
            <a:ext cx="712694" cy="112358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290213B-0F9D-4D0C-ACC0-FA0B8105691C}"/>
              </a:ext>
            </a:extLst>
          </p:cNvPr>
          <p:cNvCxnSpPr>
            <a:cxnSpLocks/>
          </p:cNvCxnSpPr>
          <p:nvPr/>
        </p:nvCxnSpPr>
        <p:spPr>
          <a:xfrm flipH="1">
            <a:off x="2617695" y="1443318"/>
            <a:ext cx="2895599" cy="1918447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CEDEA15-6ACC-41AD-8FE1-441A9D5685F5}"/>
                  </a:ext>
                </a:extLst>
              </p:cNvPr>
              <p:cNvSpPr txBox="1"/>
              <p:nvPr/>
            </p:nvSpPr>
            <p:spPr>
              <a:xfrm>
                <a:off x="8229599" y="2598003"/>
                <a:ext cx="143141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TW" sz="1600" dirty="0"/>
                  <a:t>: </a:t>
                </a:r>
                <a:r>
                  <a:rPr lang="zh-TW" altLang="en-US" sz="1600" dirty="0"/>
                  <a:t>溫度</a:t>
                </a:r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TW" sz="1600" dirty="0"/>
                  <a:t>: </a:t>
                </a:r>
                <a:r>
                  <a:rPr lang="zh-TW" altLang="en-US" sz="1600" dirty="0"/>
                  <a:t>頻寬</a:t>
                </a:r>
                <a:endParaRPr lang="en-US" altLang="zh-TW" sz="1600" dirty="0"/>
              </a:p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1600" dirty="0"/>
                  <a:t>: </a:t>
                </a:r>
                <a:r>
                  <a:rPr lang="zh-TW" altLang="en-US" sz="1600" dirty="0"/>
                  <a:t>波茲曼常數</a:t>
                </a: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CEDEA15-6ACC-41AD-8FE1-441A9D568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599" y="2598003"/>
                <a:ext cx="1431417" cy="830997"/>
              </a:xfrm>
              <a:prstGeom prst="rect">
                <a:avLst/>
              </a:prstGeom>
              <a:blipFill>
                <a:blip r:embed="rId4"/>
                <a:stretch>
                  <a:fillRect t="-2920" b="-80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1A74678E-DD52-4A2D-815F-C0960159B5BD}"/>
              </a:ext>
            </a:extLst>
          </p:cNvPr>
          <p:cNvSpPr/>
          <p:nvPr/>
        </p:nvSpPr>
        <p:spPr>
          <a:xfrm>
            <a:off x="1200150" y="3249405"/>
            <a:ext cx="583826" cy="112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39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F152B2-DC23-4925-82AD-B40C6CDF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無線電收訊強度定義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A66692C-49C1-428A-8F53-727FC6274C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52735"/>
                <a:ext cx="10972800" cy="5177735"/>
              </a:xfrm>
            </p:spPr>
            <p:txBody>
              <a:bodyPr/>
              <a:lstStyle/>
              <a:p>
                <a:r>
                  <a:rPr lang="en-US" altLang="zh-TW" dirty="0"/>
                  <a:t>S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I</a:t>
                </a:r>
                <a:r>
                  <a:rPr lang="en-US" altLang="zh-TW" dirty="0"/>
                  <a:t>NR (Signal to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Interference</a:t>
                </a:r>
                <a:r>
                  <a:rPr lang="en-US" altLang="zh-TW" dirty="0"/>
                  <a:t> and Noise Ratio):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zh-TW" dirty="0"/>
              </a:p>
              <a:p>
                <a:pPr lvl="1"/>
                <a:r>
                  <a:rPr lang="zh-TW" altLang="en-US" dirty="0"/>
                  <a:t>對用戶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而言，從基地台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來的是收訊強度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TW" altLang="en-US" dirty="0"/>
                  <a:t>、從基地台</a:t>
                </a:r>
                <a:r>
                  <a:rPr lang="en-US" altLang="zh-TW" dirty="0"/>
                  <a:t>B</a:t>
                </a:r>
                <a:r>
                  <a:rPr lang="zh-TW" altLang="en-US" dirty="0"/>
                  <a:t>來的是雜訊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zh-TW" altLang="en-US" dirty="0"/>
                  <a:t>與</a:t>
                </a:r>
                <a:r>
                  <a:rPr lang="en-US" altLang="zh-TW" dirty="0"/>
                  <a:t>SNR</a:t>
                </a:r>
                <a:r>
                  <a:rPr lang="zh-TW" altLang="en-US" dirty="0"/>
                  <a:t>概念相同，</a:t>
                </a:r>
                <a:r>
                  <a:rPr lang="en-US" altLang="zh-TW" dirty="0"/>
                  <a:t>&gt;20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dB</a:t>
                </a:r>
                <a:r>
                  <a:rPr lang="zh-TW" altLang="en-US" dirty="0"/>
                  <a:t>算好，</a:t>
                </a:r>
                <a:r>
                  <a:rPr lang="en-US" altLang="zh-TW" dirty="0"/>
                  <a:t>&lt;5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dB</a:t>
                </a:r>
                <a:r>
                  <a:rPr lang="zh-TW" altLang="en-US" dirty="0"/>
                  <a:t>算差</a:t>
                </a:r>
                <a:endParaRPr lang="en-US" altLang="zh-TW" dirty="0"/>
              </a:p>
              <a:p>
                <a:pPr lvl="1"/>
                <a:r>
                  <a:rPr lang="zh-TW" altLang="en-US" dirty="0"/>
                  <a:t>若基地台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與</a:t>
                </a:r>
                <a:r>
                  <a:rPr lang="en-US" altLang="zh-TW" dirty="0"/>
                  <a:t>B</a:t>
                </a:r>
                <a:r>
                  <a:rPr lang="zh-TW" altLang="en-US" dirty="0"/>
                  <a:t>使用</a:t>
                </a:r>
                <a:r>
                  <a:rPr lang="zh-TW" altLang="en-US" b="1" dirty="0">
                    <a:solidFill>
                      <a:srgbClr val="FF0000"/>
                    </a:solidFill>
                  </a:rPr>
                  <a:t>不同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頻帶</a:t>
                </a:r>
                <a:r>
                  <a:rPr lang="zh-TW" altLang="en-US" dirty="0"/>
                  <a:t>，則</a:t>
                </a:r>
                <a:r>
                  <a:rPr lang="zh-TW" altLang="en-US" b="1" dirty="0">
                    <a:solidFill>
                      <a:srgbClr val="FF0000"/>
                    </a:solidFill>
                  </a:rPr>
                  <a:t>不會</a:t>
                </a:r>
                <a:r>
                  <a:rPr lang="zh-TW" altLang="en-US" dirty="0">
                    <a:solidFill>
                      <a:srgbClr val="FF0000"/>
                    </a:solidFill>
                  </a:rPr>
                  <a:t>干擾</a:t>
                </a:r>
                <a:endParaRPr lang="en-US" altLang="zh-TW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zh-TW" altLang="en-US" dirty="0"/>
                  <a:t>遠傳與中華的基地台不會互相干擾</a:t>
                </a:r>
                <a:endParaRPr lang="en-US" altLang="zh-TW" dirty="0"/>
              </a:p>
              <a:p>
                <a:pPr lvl="2"/>
                <a:r>
                  <a:rPr lang="en-US" altLang="zh-TW" dirty="0"/>
                  <a:t>5G</a:t>
                </a:r>
                <a:r>
                  <a:rPr lang="zh-TW" altLang="en-US" dirty="0"/>
                  <a:t>時代已無法奢侈地將頻帶切割以避開干擾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A66692C-49C1-428A-8F53-727FC6274C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52735"/>
                <a:ext cx="10972800" cy="5177735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AD0125-DE4F-43FA-A7C1-5F63E9F6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339EF474-0A61-478C-838B-B2CA3FF9E782}"/>
              </a:ext>
            </a:extLst>
          </p:cNvPr>
          <p:cNvSpPr/>
          <p:nvPr/>
        </p:nvSpPr>
        <p:spPr>
          <a:xfrm>
            <a:off x="7046259" y="2958352"/>
            <a:ext cx="367552" cy="322730"/>
          </a:xfrm>
          <a:prstGeom prst="triangl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pic>
        <p:nvPicPr>
          <p:cNvPr id="3074" name="Picture 2" descr="user&quot; Icon - Download for free – Iconduck">
            <a:extLst>
              <a:ext uri="{FF2B5EF4-FFF2-40B4-BE49-F238E27FC236}">
                <a16:creationId xmlns:a16="http://schemas.microsoft.com/office/drawing/2014/main" id="{4CB75A16-64CD-4D80-B426-83EE3C12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14" y="3913096"/>
            <a:ext cx="578503" cy="57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556191A-EDC3-4396-912E-23A70B1D52A4}"/>
              </a:ext>
            </a:extLst>
          </p:cNvPr>
          <p:cNvSpPr txBox="1"/>
          <p:nvPr/>
        </p:nvSpPr>
        <p:spPr>
          <a:xfrm>
            <a:off x="6724928" y="255196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基地台</a:t>
            </a:r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0F951DC-A633-4541-A3AA-A1B2C985FD85}"/>
              </a:ext>
            </a:extLst>
          </p:cNvPr>
          <p:cNvSpPr/>
          <p:nvPr/>
        </p:nvSpPr>
        <p:spPr>
          <a:xfrm>
            <a:off x="9474995" y="2958352"/>
            <a:ext cx="367552" cy="322730"/>
          </a:xfrm>
          <a:prstGeom prst="triangl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pic>
        <p:nvPicPr>
          <p:cNvPr id="10" name="Picture 2" descr="user&quot; Icon - Download for free – Iconduck">
            <a:extLst>
              <a:ext uri="{FF2B5EF4-FFF2-40B4-BE49-F238E27FC236}">
                <a16:creationId xmlns:a16="http://schemas.microsoft.com/office/drawing/2014/main" id="{F5715B24-A2C7-4126-9274-70BB5D72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550" y="3913096"/>
            <a:ext cx="578503" cy="57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918E794-6DB0-4E1E-A4F3-01BBE5C8D090}"/>
              </a:ext>
            </a:extLst>
          </p:cNvPr>
          <p:cNvSpPr txBox="1"/>
          <p:nvPr/>
        </p:nvSpPr>
        <p:spPr>
          <a:xfrm>
            <a:off x="9153664" y="255196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基地台</a:t>
            </a:r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F8E4AE4-8710-4AFE-8B66-D99D5C757C02}"/>
              </a:ext>
            </a:extLst>
          </p:cNvPr>
          <p:cNvSpPr txBox="1"/>
          <p:nvPr/>
        </p:nvSpPr>
        <p:spPr>
          <a:xfrm>
            <a:off x="7576575" y="4559356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用戶</a:t>
            </a:r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F4EFDC-D079-4677-A0E6-2449C0C1DCAA}"/>
              </a:ext>
            </a:extLst>
          </p:cNvPr>
          <p:cNvSpPr txBox="1"/>
          <p:nvPr/>
        </p:nvSpPr>
        <p:spPr>
          <a:xfrm>
            <a:off x="10005311" y="455935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用戶</a:t>
            </a:r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A22DD8E-6238-4AF8-BCF9-62AE9ABAC757}"/>
              </a:ext>
            </a:extLst>
          </p:cNvPr>
          <p:cNvCxnSpPr/>
          <p:nvPr/>
        </p:nvCxnSpPr>
        <p:spPr>
          <a:xfrm>
            <a:off x="7494494" y="3429000"/>
            <a:ext cx="331694" cy="484096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EFAF3E76-E22E-419E-95EC-AE76606BCE2B}"/>
              </a:ext>
            </a:extLst>
          </p:cNvPr>
          <p:cNvCxnSpPr>
            <a:cxnSpLocks/>
          </p:cNvCxnSpPr>
          <p:nvPr/>
        </p:nvCxnSpPr>
        <p:spPr>
          <a:xfrm flipH="1">
            <a:off x="8198221" y="3281082"/>
            <a:ext cx="1134038" cy="655624"/>
          </a:xfrm>
          <a:prstGeom prst="straightConnector1">
            <a:avLst/>
          </a:prstGeom>
          <a:ln w="28575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8AADF96-C24E-473E-987E-481DA2A3804C}"/>
              </a:ext>
            </a:extLst>
          </p:cNvPr>
          <p:cNvCxnSpPr/>
          <p:nvPr/>
        </p:nvCxnSpPr>
        <p:spPr>
          <a:xfrm>
            <a:off x="9985703" y="3395122"/>
            <a:ext cx="331694" cy="484096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5A893EB-9C6F-4872-A879-84931A8134D6}"/>
              </a:ext>
            </a:extLst>
          </p:cNvPr>
          <p:cNvSpPr txBox="1"/>
          <p:nvPr/>
        </p:nvSpPr>
        <p:spPr>
          <a:xfrm>
            <a:off x="8525218" y="37262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干擾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15648A7-EC08-4547-9E1B-E38E635BCFB8}"/>
              </a:ext>
            </a:extLst>
          </p:cNvPr>
          <p:cNvSpPr txBox="1"/>
          <p:nvPr/>
        </p:nvSpPr>
        <p:spPr>
          <a:xfrm>
            <a:off x="10176134" y="33444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訊號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53F9FE3-0424-4B71-A15F-7670DDE8546F}"/>
              </a:ext>
            </a:extLst>
          </p:cNvPr>
          <p:cNvSpPr txBox="1"/>
          <p:nvPr/>
        </p:nvSpPr>
        <p:spPr>
          <a:xfrm>
            <a:off x="7040581" y="3585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FF"/>
                </a:solidFill>
              </a:rPr>
              <a:t>訊號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5E4B59FD-BA31-4B09-8992-2BD2ED3264FB}"/>
              </a:ext>
            </a:extLst>
          </p:cNvPr>
          <p:cNvCxnSpPr>
            <a:cxnSpLocks/>
          </p:cNvCxnSpPr>
          <p:nvPr/>
        </p:nvCxnSpPr>
        <p:spPr>
          <a:xfrm>
            <a:off x="7639137" y="3429000"/>
            <a:ext cx="2512413" cy="450218"/>
          </a:xfrm>
          <a:prstGeom prst="straightConnector1">
            <a:avLst/>
          </a:prstGeom>
          <a:ln w="28575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8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1EB3FE-6791-4906-BF15-234FA42B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無線電頻段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FDBD0A-1EC1-4217-ACA9-C91D334C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3064014" cy="504056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無線電頻段為極其有限的珍貴資源</a:t>
            </a:r>
            <a:endParaRPr lang="en-US" altLang="zh-TW" dirty="0"/>
          </a:p>
          <a:p>
            <a:pPr lvl="1"/>
            <a:r>
              <a:rPr lang="zh-TW" altLang="en-US" dirty="0"/>
              <a:t>台灣 </a:t>
            </a:r>
            <a:r>
              <a:rPr lang="en-US" altLang="zh-TW" dirty="0"/>
              <a:t>5G</a:t>
            </a:r>
            <a:r>
              <a:rPr lang="zh-TW" altLang="en-US" dirty="0"/>
              <a:t> 頻段，可分為公網</a:t>
            </a:r>
            <a:r>
              <a:rPr lang="en-US" altLang="zh-TW" dirty="0"/>
              <a:t>(3.3~3.8 GHz/n78)</a:t>
            </a:r>
            <a:r>
              <a:rPr lang="zh-TW" altLang="en-US" dirty="0"/>
              <a:t>與專網 </a:t>
            </a:r>
            <a:r>
              <a:rPr lang="en-US" altLang="zh-TW" dirty="0"/>
              <a:t>(4.5~5 GHz/n79)</a:t>
            </a:r>
          </a:p>
          <a:p>
            <a:pPr lvl="2"/>
            <a:r>
              <a:rPr lang="zh-TW" altLang="en-US" dirty="0"/>
              <a:t>例如智慧校園、智慧工廠等專用網路</a:t>
            </a:r>
            <a:endParaRPr lang="en-US" altLang="zh-TW" dirty="0"/>
          </a:p>
          <a:p>
            <a:pPr lvl="2"/>
            <a:r>
              <a:rPr lang="zh-TW" altLang="en-US" dirty="0"/>
              <a:t>目前專網主流頻寬為</a:t>
            </a:r>
            <a:r>
              <a:rPr lang="en-US" altLang="zh-TW" dirty="0"/>
              <a:t>100MHz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7C23F4-57B0-4575-9A4F-37AC1C06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1D7C5E-F490-40D6-AA69-324F01D3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614" y="1052736"/>
            <a:ext cx="7908786" cy="51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0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3880A-2F2B-48BB-A64D-5A774DB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OFDMA:</a:t>
            </a:r>
            <a:r>
              <a:rPr lang="zh-TW" altLang="en-US" dirty="0"/>
              <a:t> </a:t>
            </a:r>
            <a:r>
              <a:rPr lang="en-US" altLang="zh-TW" dirty="0"/>
              <a:t>Orthogonal Frequency Division Multiple Access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2F10EC-558C-4A29-80E3-5B4189720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1400768"/>
          </a:xfrm>
        </p:spPr>
        <p:txBody>
          <a:bodyPr/>
          <a:lstStyle/>
          <a:p>
            <a:r>
              <a:rPr lang="zh-TW" altLang="en-US" dirty="0"/>
              <a:t>用戶能夠透過共享通道資源來改善頻譜利用率</a:t>
            </a:r>
            <a:endParaRPr lang="en-US" altLang="zh-TW" dirty="0"/>
          </a:p>
          <a:p>
            <a:pPr lvl="1"/>
            <a:r>
              <a:rPr lang="zh-TW" altLang="en-US" dirty="0"/>
              <a:t>由基地台決定資源配置，連線數量</a:t>
            </a:r>
            <a:r>
              <a:rPr lang="en-US" altLang="zh-TW" dirty="0"/>
              <a:t>/</a:t>
            </a:r>
            <a:r>
              <a:rPr lang="zh-TW" altLang="en-US" dirty="0"/>
              <a:t>需求決定各裝置可得之通道資源與速度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8FD66B-D116-48D8-B4AC-0548AA57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7D9-1BE8-400E-A168-6229CD93A5F9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7170" name="Picture 2" descr="OFDM_OFDMA_difference">
            <a:extLst>
              <a:ext uri="{FF2B5EF4-FFF2-40B4-BE49-F238E27FC236}">
                <a16:creationId xmlns:a16="http://schemas.microsoft.com/office/drawing/2014/main" id="{7321F7F3-E2BF-4134-BEE1-679D7E8DF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71" t="26077" b="11028"/>
          <a:stretch/>
        </p:blipFill>
        <p:spPr bwMode="auto">
          <a:xfrm>
            <a:off x="4052049" y="2644590"/>
            <a:ext cx="1075764" cy="25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FDM_OFDMA_difference">
            <a:extLst>
              <a:ext uri="{FF2B5EF4-FFF2-40B4-BE49-F238E27FC236}">
                <a16:creationId xmlns:a16="http://schemas.microsoft.com/office/drawing/2014/main" id="{ED818038-5750-476E-9674-129ACEFCB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90" t="26077" r="35019" b="20462"/>
          <a:stretch/>
        </p:blipFill>
        <p:spPr bwMode="auto">
          <a:xfrm>
            <a:off x="3061846" y="2613185"/>
            <a:ext cx="56477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D6F3E3C-1B16-4689-AAC9-03AF28D7C6BB}"/>
              </a:ext>
            </a:extLst>
          </p:cNvPr>
          <p:cNvSpPr txBox="1"/>
          <p:nvPr/>
        </p:nvSpPr>
        <p:spPr>
          <a:xfrm>
            <a:off x="2879447" y="47467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基地台</a:t>
            </a:r>
          </a:p>
        </p:txBody>
      </p:sp>
      <p:pic>
        <p:nvPicPr>
          <p:cNvPr id="7174" name="Picture 6" descr="WIFI6 OFDMA 的原理？">
            <a:extLst>
              <a:ext uri="{FF2B5EF4-FFF2-40B4-BE49-F238E27FC236}">
                <a16:creationId xmlns:a16="http://schemas.microsoft.com/office/drawing/2014/main" id="{DB635B39-5BBF-48A0-A87D-1512482FB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7" b="14626"/>
          <a:stretch/>
        </p:blipFill>
        <p:spPr bwMode="auto">
          <a:xfrm>
            <a:off x="6096000" y="2644590"/>
            <a:ext cx="5044752" cy="270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4CB42415-BC13-4B77-81AF-67144C416AD1}"/>
              </a:ext>
            </a:extLst>
          </p:cNvPr>
          <p:cNvSpPr/>
          <p:nvPr/>
        </p:nvSpPr>
        <p:spPr>
          <a:xfrm>
            <a:off x="5042374" y="3680535"/>
            <a:ext cx="654424" cy="83371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273521C-8CF8-4B32-9E3C-E5CD9F62940C}"/>
              </a:ext>
            </a:extLst>
          </p:cNvPr>
          <p:cNvCxnSpPr/>
          <p:nvPr/>
        </p:nvCxnSpPr>
        <p:spPr>
          <a:xfrm>
            <a:off x="6472518" y="3227295"/>
            <a:ext cx="0" cy="2026024"/>
          </a:xfrm>
          <a:prstGeom prst="straightConnector1">
            <a:avLst/>
          </a:prstGeom>
          <a:ln w="2857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10111D6-0F73-4384-BD0C-2223E400DE23}"/>
              </a:ext>
            </a:extLst>
          </p:cNvPr>
          <p:cNvSpPr txBox="1"/>
          <p:nvPr/>
        </p:nvSpPr>
        <p:spPr>
          <a:xfrm rot="16200000" flipH="1">
            <a:off x="5665253" y="3970179"/>
            <a:ext cx="124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Bandwidth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F4D5FA-3B06-449B-B9B9-E006E22D8072}"/>
              </a:ext>
            </a:extLst>
          </p:cNvPr>
          <p:cNvSpPr/>
          <p:nvPr/>
        </p:nvSpPr>
        <p:spPr>
          <a:xfrm>
            <a:off x="6684977" y="4771212"/>
            <a:ext cx="623947" cy="3924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DE71EC1-02A3-424A-8E10-F5FB6060D3E9}"/>
              </a:ext>
            </a:extLst>
          </p:cNvPr>
          <p:cNvCxnSpPr>
            <a:cxnSpLocks/>
          </p:cNvCxnSpPr>
          <p:nvPr/>
        </p:nvCxnSpPr>
        <p:spPr>
          <a:xfrm flipV="1">
            <a:off x="6684977" y="5029202"/>
            <a:ext cx="186744" cy="579922"/>
          </a:xfrm>
          <a:prstGeom prst="straightConnector1">
            <a:avLst/>
          </a:prstGeom>
          <a:ln w="28575"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56AFB71-56EE-4D41-92CD-AFBE7CC565DC}"/>
              </a:ext>
            </a:extLst>
          </p:cNvPr>
          <p:cNvSpPr txBox="1"/>
          <p:nvPr/>
        </p:nvSpPr>
        <p:spPr>
          <a:xfrm>
            <a:off x="4538456" y="5592994"/>
            <a:ext cx="607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C00000"/>
                </a:solidFill>
                <a:ea typeface="標楷體" panose="03000509000000000000" pitchFamily="65" charset="-120"/>
              </a:rPr>
              <a:t>最小無線通道資源分配單位</a:t>
            </a:r>
            <a:r>
              <a:rPr lang="en-US" altLang="zh-TW" dirty="0">
                <a:solidFill>
                  <a:srgbClr val="C00000"/>
                </a:solidFill>
                <a:ea typeface="標楷體" panose="03000509000000000000" pitchFamily="65" charset="-120"/>
              </a:rPr>
              <a:t>: Physical Resource Block (PRB)</a:t>
            </a:r>
            <a:endParaRPr lang="zh-TW" altLang="en-US" dirty="0">
              <a:solidFill>
                <a:srgbClr val="C00000"/>
              </a:solidFill>
              <a:ea typeface="標楷體" panose="03000509000000000000" pitchFamily="65" charset="-120"/>
            </a:endParaRPr>
          </a:p>
        </p:txBody>
      </p:sp>
      <p:pic>
        <p:nvPicPr>
          <p:cNvPr id="7176" name="Picture 8" descr="Internet - Free interface icons">
            <a:extLst>
              <a:ext uri="{FF2B5EF4-FFF2-40B4-BE49-F238E27FC236}">
                <a16:creationId xmlns:a16="http://schemas.microsoft.com/office/drawing/2014/main" id="{7A0F6F6B-AD41-4F69-88FC-89EBB477B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65" y="2550433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D7B647F-181A-46BF-8DBC-721B7F6D866B}"/>
              </a:ext>
            </a:extLst>
          </p:cNvPr>
          <p:cNvSpPr txBox="1"/>
          <p:nvPr/>
        </p:nvSpPr>
        <p:spPr>
          <a:xfrm>
            <a:off x="1137151" y="3532245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Internet</a:t>
            </a:r>
            <a:endParaRPr lang="zh-TW" altLang="en-US" b="1" dirty="0"/>
          </a:p>
        </p:txBody>
      </p:sp>
      <p:pic>
        <p:nvPicPr>
          <p:cNvPr id="7178" name="Picture 10" descr="Youtube - Free social media icons">
            <a:extLst>
              <a:ext uri="{FF2B5EF4-FFF2-40B4-BE49-F238E27FC236}">
                <a16:creationId xmlns:a16="http://schemas.microsoft.com/office/drawing/2014/main" id="{1CB5CABC-5AA4-479E-B224-01A9BA13A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35" y="3509657"/>
            <a:ext cx="587467" cy="5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1E617696-A518-4E33-B500-1A70579D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83" y="4240307"/>
            <a:ext cx="530505" cy="53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F236B3F6-0AC5-41B2-8F48-4B607EEC7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03" y="3932323"/>
            <a:ext cx="445043" cy="44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Netflix - Free logo icons">
            <a:extLst>
              <a:ext uri="{FF2B5EF4-FFF2-40B4-BE49-F238E27FC236}">
                <a16:creationId xmlns:a16="http://schemas.microsoft.com/office/drawing/2014/main" id="{7707D64B-C351-4E58-AB95-00E3BB6C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93" y="3617233"/>
            <a:ext cx="479891" cy="47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1F462C0-9BF5-42AF-AA39-7BE6DF4F1865}"/>
              </a:ext>
            </a:extLst>
          </p:cNvPr>
          <p:cNvCxnSpPr>
            <a:cxnSpLocks/>
          </p:cNvCxnSpPr>
          <p:nvPr/>
        </p:nvCxnSpPr>
        <p:spPr>
          <a:xfrm flipV="1">
            <a:off x="2632227" y="2994212"/>
            <a:ext cx="1357067" cy="77757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2856B0F-B92C-4276-B7FA-4232D9145C9F}"/>
              </a:ext>
            </a:extLst>
          </p:cNvPr>
          <p:cNvCxnSpPr>
            <a:cxnSpLocks/>
          </p:cNvCxnSpPr>
          <p:nvPr/>
        </p:nvCxnSpPr>
        <p:spPr>
          <a:xfrm>
            <a:off x="2608247" y="3777209"/>
            <a:ext cx="1381047" cy="12436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A9159A8-0ED0-4AD5-8BCC-B3581C95F6AA}"/>
              </a:ext>
            </a:extLst>
          </p:cNvPr>
          <p:cNvCxnSpPr>
            <a:cxnSpLocks/>
          </p:cNvCxnSpPr>
          <p:nvPr/>
        </p:nvCxnSpPr>
        <p:spPr>
          <a:xfrm>
            <a:off x="2632227" y="3787971"/>
            <a:ext cx="1357067" cy="107986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4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855A9-AAC7-43B0-B1CB-A0C5A28F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63" y="116632"/>
            <a:ext cx="10178215" cy="868346"/>
          </a:xfrm>
        </p:spPr>
        <p:txBody>
          <a:bodyPr/>
          <a:lstStyle/>
          <a:p>
            <a:r>
              <a:rPr lang="en-US" altLang="zh-TW" dirty="0"/>
              <a:t>5G</a:t>
            </a:r>
            <a:r>
              <a:rPr lang="zh-TW" altLang="en-US" dirty="0"/>
              <a:t>智慧校園實驗環境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261A19-BE43-42B7-8903-43B4DBB4E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513"/>
            <a:ext cx="5464316" cy="5040312"/>
          </a:xfrm>
        </p:spPr>
        <p:txBody>
          <a:bodyPr/>
          <a:lstStyle/>
          <a:p>
            <a:r>
              <a:rPr lang="zh-TW" altLang="en-US" dirty="0"/>
              <a:t>基於真實 </a:t>
            </a:r>
            <a:r>
              <a:rPr lang="en-US" altLang="zh-TW" dirty="0"/>
              <a:t>5G </a:t>
            </a:r>
            <a:r>
              <a:rPr lang="zh-TW" altLang="en-US" dirty="0"/>
              <a:t>網路、產生真實流量、收集真實數據</a:t>
            </a:r>
            <a:endParaRPr lang="en-US" altLang="zh-TW" dirty="0"/>
          </a:p>
          <a:p>
            <a:pPr lvl="1"/>
            <a:r>
              <a:rPr lang="en-US" altLang="zh-TW" dirty="0"/>
              <a:t>5G SA TDD, n79</a:t>
            </a:r>
          </a:p>
          <a:p>
            <a:pPr lvl="1"/>
            <a:r>
              <a:rPr lang="en-US" altLang="zh-TW" dirty="0"/>
              <a:t>5G</a:t>
            </a:r>
            <a:r>
              <a:rPr lang="zh-TW" altLang="en-US" dirty="0"/>
              <a:t>手機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SIM</a:t>
            </a:r>
            <a:r>
              <a:rPr lang="zh-TW" altLang="en-US" dirty="0"/>
              <a:t>卡</a:t>
            </a:r>
            <a:endParaRPr lang="en-US" altLang="zh-TW" dirty="0"/>
          </a:p>
          <a:p>
            <a:pPr lvl="1"/>
            <a:r>
              <a:rPr lang="en-US" altLang="zh-TW" dirty="0" err="1"/>
              <a:t>iPerf</a:t>
            </a:r>
            <a:r>
              <a:rPr lang="en-US" altLang="zh-TW" dirty="0"/>
              <a:t> TCP traffic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D37A31-DC9D-4B26-9310-8D7C3E3F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D7EAA7D9-1BE8-400E-A168-6229CD93A5F9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EA7A6DF-A771-420F-9746-F0DA1AF50C42}"/>
              </a:ext>
            </a:extLst>
          </p:cNvPr>
          <p:cNvSpPr txBox="1"/>
          <p:nvPr/>
        </p:nvSpPr>
        <p:spPr>
          <a:xfrm>
            <a:off x="8160042" y="5089629"/>
            <a:ext cx="2993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2889"/>
                </a:solidFill>
                <a:effectLst/>
                <a:uLnTx/>
                <a:uFillTx/>
                <a:latin typeface="Calibri" panose="020F0502020204030204"/>
                <a:ea typeface="Microsoft JhengHei" panose="020B0604030504040204" pitchFamily="34" charset="-120"/>
                <a:cs typeface="+mn-cs"/>
              </a:rPr>
              <a:t>Institute of Comm. Eng.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2889"/>
                </a:solidFill>
                <a:effectLst/>
                <a:uLnTx/>
                <a:uFillTx/>
                <a:latin typeface="Calibri" panose="020F0502020204030204"/>
                <a:ea typeface="Microsoft JhengHei" panose="020B0604030504040204" pitchFamily="34" charset="-120"/>
                <a:cs typeface="+mn-cs"/>
              </a:rPr>
              <a:t>    NYCU, </a:t>
            </a:r>
            <a:r>
              <a:rPr kumimoji="1" lang="en-US" altLang="zh-TW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2889"/>
                </a:solidFill>
                <a:effectLst/>
                <a:uLnTx/>
                <a:uFillTx/>
                <a:latin typeface="Calibri" panose="020F0502020204030204"/>
                <a:ea typeface="Microsoft JhengHei" panose="020B0604030504040204" pitchFamily="34" charset="-120"/>
                <a:cs typeface="+mn-cs"/>
              </a:rPr>
              <a:t>Hsin</a:t>
            </a:r>
            <a:r>
              <a:rPr kumimoji="1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02889"/>
                </a:solidFill>
                <a:effectLst/>
                <a:uLnTx/>
                <a:uFillTx/>
                <a:latin typeface="Calibri" panose="020F0502020204030204"/>
                <a:ea typeface="Microsoft JhengHei" panose="020B0604030504040204" pitchFamily="34" charset="-120"/>
                <a:cs typeface="+mn-cs"/>
              </a:rPr>
              <a:t>-Chu, Taiwan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7869868-0BB4-4B02-881D-8A26002AE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834" t="18062" r="10992" b="19079"/>
          <a:stretch/>
        </p:blipFill>
        <p:spPr>
          <a:xfrm>
            <a:off x="6185273" y="3291808"/>
            <a:ext cx="5104654" cy="2433332"/>
          </a:xfrm>
          <a:prstGeom prst="rect">
            <a:avLst/>
          </a:prstGeom>
        </p:spPr>
      </p:pic>
      <p:pic>
        <p:nvPicPr>
          <p:cNvPr id="16" name="Picture 2" descr="Smart Manufacturing &amp; Digital Resilience Smart Manufacturing &amp; Digital  Resilience">
            <a:extLst>
              <a:ext uri="{FF2B5EF4-FFF2-40B4-BE49-F238E27FC236}">
                <a16:creationId xmlns:a16="http://schemas.microsoft.com/office/drawing/2014/main" id="{CECFDD74-B49D-4918-9173-DC383B29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4462" y="4954126"/>
            <a:ext cx="534843" cy="52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mart Manufacturing &amp; Digital Resilience Smart Manufacturing &amp; Digital  Resilience">
            <a:extLst>
              <a:ext uri="{FF2B5EF4-FFF2-40B4-BE49-F238E27FC236}">
                <a16:creationId xmlns:a16="http://schemas.microsoft.com/office/drawing/2014/main" id="{A8985702-FAD9-49C6-A6C5-CA03409C9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2827" y="4295627"/>
            <a:ext cx="534843" cy="52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mart Manufacturing &amp; Digital Resilience Smart Manufacturing &amp; Digital  Resilience">
            <a:extLst>
              <a:ext uri="{FF2B5EF4-FFF2-40B4-BE49-F238E27FC236}">
                <a16:creationId xmlns:a16="http://schemas.microsoft.com/office/drawing/2014/main" id="{0B894A52-3C27-467C-A1D2-DF8FFB64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4588" y="3386511"/>
            <a:ext cx="534843" cy="52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mart Manufacturing &amp; Digital Resilience Smart Manufacturing &amp; Digital  Resilience">
            <a:extLst>
              <a:ext uri="{FF2B5EF4-FFF2-40B4-BE49-F238E27FC236}">
                <a16:creationId xmlns:a16="http://schemas.microsoft.com/office/drawing/2014/main" id="{6FFF1572-0EEE-41EB-831A-65936FCED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0992" y="4083370"/>
            <a:ext cx="534843" cy="52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26D87A9-97E9-4DC8-82AD-E66786831914}"/>
              </a:ext>
            </a:extLst>
          </p:cNvPr>
          <p:cNvSpPr txBox="1"/>
          <p:nvPr/>
        </p:nvSpPr>
        <p:spPr>
          <a:xfrm>
            <a:off x="6006728" y="402924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RU 12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E783F98-9916-472E-B658-3405ACBBC0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62" b="3465"/>
          <a:stretch/>
        </p:blipFill>
        <p:spPr>
          <a:xfrm rot="10800000">
            <a:off x="8192598" y="1124641"/>
            <a:ext cx="2975625" cy="2211832"/>
          </a:xfrm>
          <a:prstGeom prst="rect">
            <a:avLst/>
          </a:prstGeom>
        </p:spPr>
      </p:pic>
      <p:sp>
        <p:nvSpPr>
          <p:cNvPr id="23" name="圓角矩形 15">
            <a:extLst>
              <a:ext uri="{FF2B5EF4-FFF2-40B4-BE49-F238E27FC236}">
                <a16:creationId xmlns:a16="http://schemas.microsoft.com/office/drawing/2014/main" id="{1232FC79-177F-42BE-A4E1-84342D3ABB18}"/>
              </a:ext>
            </a:extLst>
          </p:cNvPr>
          <p:cNvSpPr/>
          <p:nvPr/>
        </p:nvSpPr>
        <p:spPr>
          <a:xfrm>
            <a:off x="6150016" y="2476426"/>
            <a:ext cx="5028554" cy="3357430"/>
          </a:xfrm>
          <a:prstGeom prst="roundRect">
            <a:avLst>
              <a:gd name="adj" fmla="val 6076"/>
            </a:avLst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圓角矩形 87">
            <a:extLst>
              <a:ext uri="{FF2B5EF4-FFF2-40B4-BE49-F238E27FC236}">
                <a16:creationId xmlns:a16="http://schemas.microsoft.com/office/drawing/2014/main" id="{DA3D780C-DD0D-4646-844D-D65E399203BE}"/>
              </a:ext>
            </a:extLst>
          </p:cNvPr>
          <p:cNvSpPr/>
          <p:nvPr/>
        </p:nvSpPr>
        <p:spPr>
          <a:xfrm>
            <a:off x="8175022" y="1035016"/>
            <a:ext cx="3033423" cy="6956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圓角矩形 88">
            <a:extLst>
              <a:ext uri="{FF2B5EF4-FFF2-40B4-BE49-F238E27FC236}">
                <a16:creationId xmlns:a16="http://schemas.microsoft.com/office/drawing/2014/main" id="{A1E43E84-BE9B-4BAB-B0FC-4A5956A39332}"/>
              </a:ext>
            </a:extLst>
          </p:cNvPr>
          <p:cNvSpPr/>
          <p:nvPr/>
        </p:nvSpPr>
        <p:spPr>
          <a:xfrm>
            <a:off x="8126887" y="2359406"/>
            <a:ext cx="3086940" cy="10386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DB615DC-376E-4069-B61D-FAED2A96B9AA}"/>
              </a:ext>
            </a:extLst>
          </p:cNvPr>
          <p:cNvSpPr txBox="1"/>
          <p:nvPr/>
        </p:nvSpPr>
        <p:spPr>
          <a:xfrm>
            <a:off x="6313955" y="1206414"/>
            <a:ext cx="174996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5G </a:t>
            </a:r>
            <a:r>
              <a:rPr lang="zh-TW" altLang="en-US" b="1" dirty="0">
                <a:solidFill>
                  <a:srgbClr val="FF0000"/>
                </a:solidFill>
              </a:rPr>
              <a:t>核心網路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69675D2-A5BA-45C6-BB37-296380B550F5}"/>
              </a:ext>
            </a:extLst>
          </p:cNvPr>
          <p:cNvSpPr txBox="1"/>
          <p:nvPr/>
        </p:nvSpPr>
        <p:spPr>
          <a:xfrm>
            <a:off x="6935081" y="2679300"/>
            <a:ext cx="112883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CU/DU x2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BF6C4D3-7F79-47C2-B91F-38D5C1E00ECC}"/>
              </a:ext>
            </a:extLst>
          </p:cNvPr>
          <p:cNvSpPr txBox="1"/>
          <p:nvPr/>
        </p:nvSpPr>
        <p:spPr>
          <a:xfrm>
            <a:off x="7305653" y="529731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RU</a:t>
            </a:r>
            <a:r>
              <a:rPr lang="zh-TW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22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10BCB1D-7284-4A26-9BB7-AFCE022E3158}"/>
              </a:ext>
            </a:extLst>
          </p:cNvPr>
          <p:cNvSpPr txBox="1"/>
          <p:nvPr/>
        </p:nvSpPr>
        <p:spPr>
          <a:xfrm>
            <a:off x="9763247" y="3621211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RU11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7949919-8A7E-4FA5-A36C-589B2E0B81F4}"/>
              </a:ext>
            </a:extLst>
          </p:cNvPr>
          <p:cNvSpPr txBox="1"/>
          <p:nvPr/>
        </p:nvSpPr>
        <p:spPr>
          <a:xfrm>
            <a:off x="10641439" y="440833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highlight>
                  <a:srgbClr val="FFFF00"/>
                </a:highlight>
              </a:rPr>
              <a:t>RU21</a:t>
            </a:r>
            <a:endParaRPr lang="zh-TW" alt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8194" name="Picture 2" descr="小米紅米Note 9T 5G維修報價- 聯強電信-遠技鳳山- SOGI 手機王">
            <a:extLst>
              <a:ext uri="{FF2B5EF4-FFF2-40B4-BE49-F238E27FC236}">
                <a16:creationId xmlns:a16="http://schemas.microsoft.com/office/drawing/2014/main" id="{17B83F6A-7703-4C47-8472-62AECB17F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r="30848"/>
          <a:stretch/>
        </p:blipFill>
        <p:spPr bwMode="auto">
          <a:xfrm>
            <a:off x="6519420" y="5311256"/>
            <a:ext cx="393685" cy="80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50D1DBB-4F34-4A91-8A09-D9DF5989136E}"/>
              </a:ext>
            </a:extLst>
          </p:cNvPr>
          <p:cNvSpPr txBox="1"/>
          <p:nvPr/>
        </p:nvSpPr>
        <p:spPr>
          <a:xfrm>
            <a:off x="6897776" y="5833035"/>
            <a:ext cx="118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0000FF"/>
                </a:solidFill>
              </a:rPr>
              <a:t>iPerf</a:t>
            </a:r>
            <a:r>
              <a:rPr lang="en-US" altLang="zh-TW" dirty="0">
                <a:solidFill>
                  <a:srgbClr val="0000FF"/>
                </a:solidFill>
              </a:rPr>
              <a:t> client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E99BD76-2C43-4DDF-8A4B-A82BAC0F03C2}"/>
              </a:ext>
            </a:extLst>
          </p:cNvPr>
          <p:cNvSpPr txBox="1"/>
          <p:nvPr/>
        </p:nvSpPr>
        <p:spPr>
          <a:xfrm>
            <a:off x="6471922" y="1575336"/>
            <a:ext cx="139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(</a:t>
            </a:r>
            <a:r>
              <a:rPr lang="en-US" altLang="zh-TW" dirty="0" err="1">
                <a:solidFill>
                  <a:srgbClr val="0000FF"/>
                </a:solidFill>
              </a:rPr>
              <a:t>iPerf</a:t>
            </a:r>
            <a:r>
              <a:rPr lang="en-US" altLang="zh-TW" dirty="0">
                <a:solidFill>
                  <a:srgbClr val="0000FF"/>
                </a:solidFill>
              </a:rPr>
              <a:t> server)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8197" name="直線單箭頭接點 8196">
            <a:extLst>
              <a:ext uri="{FF2B5EF4-FFF2-40B4-BE49-F238E27FC236}">
                <a16:creationId xmlns:a16="http://schemas.microsoft.com/office/drawing/2014/main" id="{222B18B1-CFDC-4413-B260-924877BB5A69}"/>
              </a:ext>
            </a:extLst>
          </p:cNvPr>
          <p:cNvCxnSpPr>
            <a:cxnSpLocks/>
          </p:cNvCxnSpPr>
          <p:nvPr/>
        </p:nvCxnSpPr>
        <p:spPr>
          <a:xfrm flipH="1">
            <a:off x="6716264" y="1916114"/>
            <a:ext cx="66663" cy="3381200"/>
          </a:xfrm>
          <a:prstGeom prst="straightConnector1">
            <a:avLst/>
          </a:prstGeom>
          <a:ln w="28575">
            <a:solidFill>
              <a:srgbClr val="0000FF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圖片 8199">
            <a:extLst>
              <a:ext uri="{FF2B5EF4-FFF2-40B4-BE49-F238E27FC236}">
                <a16:creationId xmlns:a16="http://schemas.microsoft.com/office/drawing/2014/main" id="{C7B5CB55-EABC-463A-A761-0E6E4E796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832" y="1655572"/>
            <a:ext cx="2152075" cy="46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9568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2013">
  <a:themeElements>
    <a:clrScheme name="自訂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C0000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dirty="0" err="1" smtClean="0">
            <a:solidFill>
              <a:sysClr val="windowText" lastClr="000000"/>
            </a:solidFill>
          </a:defRPr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28575">
          <a:prstDash val="solid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佈景主題2013" id="{B742CADB-B19C-46A9-B13B-E2627F65613B}" vid="{4E15AD62-15D5-40D8-8BA6-BA17579030D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802033</TotalTime>
  <Words>1128</Words>
  <Application>Microsoft Office PowerPoint</Application>
  <PresentationFormat>寬螢幕</PresentationFormat>
  <Paragraphs>163</Paragraphs>
  <Slides>18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DejaVu Serif Condensed</vt:lpstr>
      <vt:lpstr>新細明體</vt:lpstr>
      <vt:lpstr>Arial</vt:lpstr>
      <vt:lpstr>Calibri</vt:lpstr>
      <vt:lpstr>Cambria Math</vt:lpstr>
      <vt:lpstr>佈景主題2013</vt:lpstr>
      <vt:lpstr>PowerPoint 簡報</vt:lpstr>
      <vt:lpstr>無線電訊號的傳遞</vt:lpstr>
      <vt:lpstr>影響無線傳輸速度的關鍵</vt:lpstr>
      <vt:lpstr>無線電收訊強度定義</vt:lpstr>
      <vt:lpstr>無線電收訊強度定義</vt:lpstr>
      <vt:lpstr>無線電收訊強度定義</vt:lpstr>
      <vt:lpstr>無線電頻段</vt:lpstr>
      <vt:lpstr>OFDMA: Orthogonal Frequency Division Multiple Access</vt:lpstr>
      <vt:lpstr>5G智慧校園實驗環境</vt:lpstr>
      <vt:lpstr>虛實整合</vt:lpstr>
      <vt:lpstr>題目1: 裝置無線電收訊強度預測</vt:lpstr>
      <vt:lpstr>題目2: 各基地台傳輸速度預測</vt:lpstr>
      <vt:lpstr>Pre-Training Results</vt:lpstr>
      <vt:lpstr>Fine-Tuning Results</vt:lpstr>
      <vt:lpstr>Pre-Training Data/Label</vt:lpstr>
      <vt:lpstr>Pre-Training Data Example</vt:lpstr>
      <vt:lpstr>Pre-Training Label Example</vt:lpstr>
      <vt:lpstr>Appendix: 手機端iPerf執行指令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MBWCL</dc:creator>
  <cp:lastModifiedBy>hsinlichiu@nycu.edu.tw</cp:lastModifiedBy>
  <cp:revision>7875</cp:revision>
  <cp:lastPrinted>2016-03-22T17:07:37Z</cp:lastPrinted>
  <dcterms:created xsi:type="dcterms:W3CDTF">2014-07-02T04:54:30Z</dcterms:created>
  <dcterms:modified xsi:type="dcterms:W3CDTF">2024-11-25T08:52:11Z</dcterms:modified>
</cp:coreProperties>
</file>